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562F2-CCD5-4C9E-A3F3-0430540FAB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BB391D2-5AB4-4AF7-9DD6-4416FA388F74}">
      <dgm:prSet/>
      <dgm:spPr/>
      <dgm:t>
        <a:bodyPr/>
        <a:lstStyle/>
        <a:p>
          <a:pPr rtl="0"/>
          <a:r>
            <a:rPr lang="en-US" dirty="0" smtClean="0"/>
            <a:t>Legislative Branch:  makes laws</a:t>
          </a:r>
          <a:endParaRPr lang="en-US" dirty="0"/>
        </a:p>
      </dgm:t>
    </dgm:pt>
    <dgm:pt modelId="{DE47DBFC-9FB5-4F75-A418-EA44D73DEB09}" type="parTrans" cxnId="{B5A75D38-9A1A-4DD7-B548-2D556F06C8E6}">
      <dgm:prSet/>
      <dgm:spPr/>
      <dgm:t>
        <a:bodyPr/>
        <a:lstStyle/>
        <a:p>
          <a:endParaRPr lang="en-US"/>
        </a:p>
      </dgm:t>
    </dgm:pt>
    <dgm:pt modelId="{B8C3F19F-747C-4E6D-9A97-C3FA172F17A1}" type="sibTrans" cxnId="{B5A75D38-9A1A-4DD7-B548-2D556F06C8E6}">
      <dgm:prSet/>
      <dgm:spPr/>
      <dgm:t>
        <a:bodyPr/>
        <a:lstStyle/>
        <a:p>
          <a:endParaRPr lang="en-US"/>
        </a:p>
      </dgm:t>
    </dgm:pt>
    <dgm:pt modelId="{CE1B7C3B-ECDE-4BC0-9194-EDDB6FEAE017}">
      <dgm:prSet/>
      <dgm:spPr/>
      <dgm:t>
        <a:bodyPr/>
        <a:lstStyle/>
        <a:p>
          <a:pPr rtl="0"/>
          <a:r>
            <a:rPr lang="en-US" dirty="0" smtClean="0"/>
            <a:t>Executive Branch:  carries out laws</a:t>
          </a:r>
          <a:endParaRPr lang="en-US" dirty="0"/>
        </a:p>
      </dgm:t>
    </dgm:pt>
    <dgm:pt modelId="{621FA7D1-C8DB-4D91-B2CB-8F5DC62B76A5}" type="parTrans" cxnId="{8DF6518A-4109-4E23-BD23-D81B70A575BF}">
      <dgm:prSet/>
      <dgm:spPr/>
      <dgm:t>
        <a:bodyPr/>
        <a:lstStyle/>
        <a:p>
          <a:endParaRPr lang="en-US"/>
        </a:p>
      </dgm:t>
    </dgm:pt>
    <dgm:pt modelId="{8A68E6D9-2B2A-4DD8-AE32-60EDCFD34330}" type="sibTrans" cxnId="{8DF6518A-4109-4E23-BD23-D81B70A575BF}">
      <dgm:prSet/>
      <dgm:spPr/>
      <dgm:t>
        <a:bodyPr/>
        <a:lstStyle/>
        <a:p>
          <a:endParaRPr lang="en-US"/>
        </a:p>
      </dgm:t>
    </dgm:pt>
    <dgm:pt modelId="{F1940E3C-3577-44C1-9401-A4DFA87AA0CE}">
      <dgm:prSet/>
      <dgm:spPr/>
      <dgm:t>
        <a:bodyPr/>
        <a:lstStyle/>
        <a:p>
          <a:pPr rtl="0"/>
          <a:r>
            <a:rPr lang="en-US" dirty="0" smtClean="0"/>
            <a:t>Judicial Branch:  explains laws</a:t>
          </a:r>
          <a:endParaRPr lang="en-US" dirty="0"/>
        </a:p>
      </dgm:t>
    </dgm:pt>
    <dgm:pt modelId="{36B1CB11-4F48-406F-97E4-4A9AE673997D}" type="parTrans" cxnId="{27D97D69-0D84-4331-8A8B-7813FB108491}">
      <dgm:prSet/>
      <dgm:spPr/>
      <dgm:t>
        <a:bodyPr/>
        <a:lstStyle/>
        <a:p>
          <a:endParaRPr lang="en-US"/>
        </a:p>
      </dgm:t>
    </dgm:pt>
    <dgm:pt modelId="{4C2AF908-5809-4581-89EE-BA25839080B6}" type="sibTrans" cxnId="{27D97D69-0D84-4331-8A8B-7813FB108491}">
      <dgm:prSet/>
      <dgm:spPr/>
      <dgm:t>
        <a:bodyPr/>
        <a:lstStyle/>
        <a:p>
          <a:endParaRPr lang="en-US"/>
        </a:p>
      </dgm:t>
    </dgm:pt>
    <dgm:pt modelId="{234B2E64-C910-43CC-93B4-2E69EC7188D7}" type="pres">
      <dgm:prSet presAssocID="{E96562F2-CCD5-4C9E-A3F3-0430540FAB0F}" presName="linear" presStyleCnt="0">
        <dgm:presLayoutVars>
          <dgm:animLvl val="lvl"/>
          <dgm:resizeHandles val="exact"/>
        </dgm:presLayoutVars>
      </dgm:prSet>
      <dgm:spPr/>
    </dgm:pt>
    <dgm:pt modelId="{20F8012B-81D1-4432-ADFF-CA5BCFD84C90}" type="pres">
      <dgm:prSet presAssocID="{3BB391D2-5AB4-4AF7-9DD6-4416FA388F74}" presName="parentText" presStyleLbl="node1" presStyleIdx="0" presStyleCnt="3" custLinFactY="-73437" custLinFactNeighborX="-1756" custLinFactNeighborY="-100000">
        <dgm:presLayoutVars>
          <dgm:chMax val="0"/>
          <dgm:bulletEnabled val="1"/>
        </dgm:presLayoutVars>
      </dgm:prSet>
      <dgm:spPr/>
    </dgm:pt>
    <dgm:pt modelId="{854E5610-E45D-4FA7-96BD-297311EA5D36}" type="pres">
      <dgm:prSet presAssocID="{B8C3F19F-747C-4E6D-9A97-C3FA172F17A1}" presName="spacer" presStyleCnt="0"/>
      <dgm:spPr/>
    </dgm:pt>
    <dgm:pt modelId="{23690B69-7DDE-45C5-B036-0912C127ABD6}" type="pres">
      <dgm:prSet presAssocID="{CE1B7C3B-ECDE-4BC0-9194-EDDB6FEAE017}" presName="parentText" presStyleLbl="node1" presStyleIdx="1" presStyleCnt="3" custLinFactY="-70720" custLinFactNeighborX="36" custLinFactNeighborY="-100000">
        <dgm:presLayoutVars>
          <dgm:chMax val="0"/>
          <dgm:bulletEnabled val="1"/>
        </dgm:presLayoutVars>
      </dgm:prSet>
      <dgm:spPr/>
    </dgm:pt>
    <dgm:pt modelId="{8DFDF56A-FBC9-4593-8AAC-BCAE96C349E9}" type="pres">
      <dgm:prSet presAssocID="{8A68E6D9-2B2A-4DD8-AE32-60EDCFD34330}" presName="spacer" presStyleCnt="0"/>
      <dgm:spPr/>
    </dgm:pt>
    <dgm:pt modelId="{3F03BD61-EDCD-4099-AACC-A74EEDF11CA8}" type="pres">
      <dgm:prSet presAssocID="{F1940E3C-3577-44C1-9401-A4DFA87AA0CE}" presName="parentText" presStyleLbl="node1" presStyleIdx="2" presStyleCnt="3" custLinFactY="-76828" custLinFactNeighborX="36" custLinFactNeighborY="-100000">
        <dgm:presLayoutVars>
          <dgm:chMax val="0"/>
          <dgm:bulletEnabled val="1"/>
        </dgm:presLayoutVars>
      </dgm:prSet>
      <dgm:spPr/>
    </dgm:pt>
  </dgm:ptLst>
  <dgm:cxnLst>
    <dgm:cxn modelId="{940A7A4F-5EDD-495B-946C-F9FFFE2D78E0}" type="presOf" srcId="{F1940E3C-3577-44C1-9401-A4DFA87AA0CE}" destId="{3F03BD61-EDCD-4099-AACC-A74EEDF11CA8}" srcOrd="0" destOrd="0" presId="urn:microsoft.com/office/officeart/2005/8/layout/vList2"/>
    <dgm:cxn modelId="{9B0335CF-70EB-4EC0-8FAA-3804C566470C}" type="presOf" srcId="{3BB391D2-5AB4-4AF7-9DD6-4416FA388F74}" destId="{20F8012B-81D1-4432-ADFF-CA5BCFD84C90}" srcOrd="0" destOrd="0" presId="urn:microsoft.com/office/officeart/2005/8/layout/vList2"/>
    <dgm:cxn modelId="{8DF6518A-4109-4E23-BD23-D81B70A575BF}" srcId="{E96562F2-CCD5-4C9E-A3F3-0430540FAB0F}" destId="{CE1B7C3B-ECDE-4BC0-9194-EDDB6FEAE017}" srcOrd="1" destOrd="0" parTransId="{621FA7D1-C8DB-4D91-B2CB-8F5DC62B76A5}" sibTransId="{8A68E6D9-2B2A-4DD8-AE32-60EDCFD34330}"/>
    <dgm:cxn modelId="{B5A75D38-9A1A-4DD7-B548-2D556F06C8E6}" srcId="{E96562F2-CCD5-4C9E-A3F3-0430540FAB0F}" destId="{3BB391D2-5AB4-4AF7-9DD6-4416FA388F74}" srcOrd="0" destOrd="0" parTransId="{DE47DBFC-9FB5-4F75-A418-EA44D73DEB09}" sibTransId="{B8C3F19F-747C-4E6D-9A97-C3FA172F17A1}"/>
    <dgm:cxn modelId="{27D97D69-0D84-4331-8A8B-7813FB108491}" srcId="{E96562F2-CCD5-4C9E-A3F3-0430540FAB0F}" destId="{F1940E3C-3577-44C1-9401-A4DFA87AA0CE}" srcOrd="2" destOrd="0" parTransId="{36B1CB11-4F48-406F-97E4-4A9AE673997D}" sibTransId="{4C2AF908-5809-4581-89EE-BA25839080B6}"/>
    <dgm:cxn modelId="{05138DA0-B76C-4745-87E2-26A3AA1CAFEE}" type="presOf" srcId="{CE1B7C3B-ECDE-4BC0-9194-EDDB6FEAE017}" destId="{23690B69-7DDE-45C5-B036-0912C127ABD6}" srcOrd="0" destOrd="0" presId="urn:microsoft.com/office/officeart/2005/8/layout/vList2"/>
    <dgm:cxn modelId="{B2DB79C1-0767-4F60-89A6-3DC44054B68D}" type="presOf" srcId="{E96562F2-CCD5-4C9E-A3F3-0430540FAB0F}" destId="{234B2E64-C910-43CC-93B4-2E69EC7188D7}" srcOrd="0" destOrd="0" presId="urn:microsoft.com/office/officeart/2005/8/layout/vList2"/>
    <dgm:cxn modelId="{0D1B216B-8F59-4635-9BAE-17897EC464F6}" type="presParOf" srcId="{234B2E64-C910-43CC-93B4-2E69EC7188D7}" destId="{20F8012B-81D1-4432-ADFF-CA5BCFD84C90}" srcOrd="0" destOrd="0" presId="urn:microsoft.com/office/officeart/2005/8/layout/vList2"/>
    <dgm:cxn modelId="{E412E0C5-9ED8-4035-B812-C7556C24EA22}" type="presParOf" srcId="{234B2E64-C910-43CC-93B4-2E69EC7188D7}" destId="{854E5610-E45D-4FA7-96BD-297311EA5D36}" srcOrd="1" destOrd="0" presId="urn:microsoft.com/office/officeart/2005/8/layout/vList2"/>
    <dgm:cxn modelId="{8F878208-7A6D-4627-B9B4-FF127EE9C473}" type="presParOf" srcId="{234B2E64-C910-43CC-93B4-2E69EC7188D7}" destId="{23690B69-7DDE-45C5-B036-0912C127ABD6}" srcOrd="2" destOrd="0" presId="urn:microsoft.com/office/officeart/2005/8/layout/vList2"/>
    <dgm:cxn modelId="{1726051E-7B3A-44C1-8A7E-9F8BE6061852}" type="presParOf" srcId="{234B2E64-C910-43CC-93B4-2E69EC7188D7}" destId="{8DFDF56A-FBC9-4593-8AAC-BCAE96C349E9}" srcOrd="3" destOrd="0" presId="urn:microsoft.com/office/officeart/2005/8/layout/vList2"/>
    <dgm:cxn modelId="{BDB9E8B4-CAC8-4CB6-9962-FCD257C6CED3}" type="presParOf" srcId="{234B2E64-C910-43CC-93B4-2E69EC7188D7}" destId="{3F03BD61-EDCD-4099-AACC-A74EEDF11CA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573B0-B660-4863-84E1-FD48EC2D796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CA04B1-96D5-4C1B-B303-F8AFB58197E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Governor:  Pat Quinn</a:t>
          </a:r>
          <a:endParaRPr lang="en-US" dirty="0"/>
        </a:p>
      </dgm:t>
    </dgm:pt>
    <dgm:pt modelId="{D458D9A6-B63E-4227-AC4D-9C4C12C51D74}" type="parTrans" cxnId="{2F2F87BF-1F81-412C-90FB-FF8A15E2702A}">
      <dgm:prSet/>
      <dgm:spPr/>
      <dgm:t>
        <a:bodyPr/>
        <a:lstStyle/>
        <a:p>
          <a:endParaRPr lang="en-US"/>
        </a:p>
      </dgm:t>
    </dgm:pt>
    <dgm:pt modelId="{8A98A190-C8B9-49BD-A453-D6C8DCD9EA8E}" type="sibTrans" cxnId="{2F2F87BF-1F81-412C-90FB-FF8A15E2702A}">
      <dgm:prSet/>
      <dgm:spPr/>
      <dgm:t>
        <a:bodyPr/>
        <a:lstStyle/>
        <a:p>
          <a:endParaRPr lang="en-US"/>
        </a:p>
      </dgm:t>
    </dgm:pt>
    <dgm:pt modelId="{0465F77A-1D64-4996-B899-79E0DB609A2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Chief Executive Officer (signs/vetoes bills, creates state budget, can approve bill by eliminating certain parts) </a:t>
          </a:r>
          <a:endParaRPr lang="en-US" dirty="0"/>
        </a:p>
      </dgm:t>
    </dgm:pt>
    <dgm:pt modelId="{8CE22F89-972A-40DA-B2AC-72CFBBFCB90C}" type="parTrans" cxnId="{9AA7481C-729D-4D96-AF20-D81C6FC0227B}">
      <dgm:prSet/>
      <dgm:spPr/>
      <dgm:t>
        <a:bodyPr/>
        <a:lstStyle/>
        <a:p>
          <a:endParaRPr lang="en-US"/>
        </a:p>
      </dgm:t>
    </dgm:pt>
    <dgm:pt modelId="{F1ACE686-A293-4C07-BE78-E9BC770B0658}" type="sibTrans" cxnId="{9AA7481C-729D-4D96-AF20-D81C6FC0227B}">
      <dgm:prSet/>
      <dgm:spPr/>
      <dgm:t>
        <a:bodyPr/>
        <a:lstStyle/>
        <a:p>
          <a:endParaRPr lang="en-US"/>
        </a:p>
      </dgm:t>
    </dgm:pt>
    <dgm:pt modelId="{A8880D4B-11DA-46BA-89FC-CF678FCAA49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Lieutenant Governor:  Sheila Simon</a:t>
          </a:r>
          <a:endParaRPr lang="en-US" dirty="0"/>
        </a:p>
      </dgm:t>
    </dgm:pt>
    <dgm:pt modelId="{52DB4D61-A649-4985-956A-F9721BD3E58F}" type="parTrans" cxnId="{00FC926E-A366-4FC4-8F3B-B474DB4E7255}">
      <dgm:prSet/>
      <dgm:spPr/>
      <dgm:t>
        <a:bodyPr/>
        <a:lstStyle/>
        <a:p>
          <a:endParaRPr lang="en-US"/>
        </a:p>
      </dgm:t>
    </dgm:pt>
    <dgm:pt modelId="{0F35B18D-0B59-490E-BFCB-045853B9A61A}" type="sibTrans" cxnId="{00FC926E-A366-4FC4-8F3B-B474DB4E7255}">
      <dgm:prSet/>
      <dgm:spPr/>
      <dgm:t>
        <a:bodyPr/>
        <a:lstStyle/>
        <a:p>
          <a:endParaRPr lang="en-US"/>
        </a:p>
      </dgm:t>
    </dgm:pt>
    <dgm:pt modelId="{62F71868-84B5-460C-BCBF-929B8748FD3B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Takes over as governor if necessary</a:t>
          </a:r>
          <a:endParaRPr lang="en-US" dirty="0"/>
        </a:p>
      </dgm:t>
    </dgm:pt>
    <dgm:pt modelId="{01E32C05-5566-4292-A71A-42E0247D65A6}" type="parTrans" cxnId="{BDE83EC9-956F-4E5E-BDB8-9DF64F31717C}">
      <dgm:prSet/>
      <dgm:spPr/>
      <dgm:t>
        <a:bodyPr/>
        <a:lstStyle/>
        <a:p>
          <a:endParaRPr lang="en-US"/>
        </a:p>
      </dgm:t>
    </dgm:pt>
    <dgm:pt modelId="{D1E50C34-9634-4041-B799-A01D52972CBD}" type="sibTrans" cxnId="{BDE83EC9-956F-4E5E-BDB8-9DF64F31717C}">
      <dgm:prSet/>
      <dgm:spPr/>
      <dgm:t>
        <a:bodyPr/>
        <a:lstStyle/>
        <a:p>
          <a:endParaRPr lang="en-US"/>
        </a:p>
      </dgm:t>
    </dgm:pt>
    <dgm:pt modelId="{819D956A-FA80-4C5E-A856-A16A7E01628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Attorney General: Lisa Madigan</a:t>
          </a:r>
          <a:endParaRPr lang="en-US" dirty="0"/>
        </a:p>
      </dgm:t>
    </dgm:pt>
    <dgm:pt modelId="{07C838E9-24A1-432E-812E-AAEEF26DE6FE}" type="parTrans" cxnId="{2EF317F5-1006-44F2-9816-143178CE2AD8}">
      <dgm:prSet/>
      <dgm:spPr/>
      <dgm:t>
        <a:bodyPr/>
        <a:lstStyle/>
        <a:p>
          <a:endParaRPr lang="en-US"/>
        </a:p>
      </dgm:t>
    </dgm:pt>
    <dgm:pt modelId="{72D4203D-8B9A-4A88-B1CD-9FB0B780BFF7}" type="sibTrans" cxnId="{2EF317F5-1006-44F2-9816-143178CE2AD8}">
      <dgm:prSet/>
      <dgm:spPr/>
      <dgm:t>
        <a:bodyPr/>
        <a:lstStyle/>
        <a:p>
          <a:endParaRPr lang="en-US"/>
        </a:p>
      </dgm:t>
    </dgm:pt>
    <dgm:pt modelId="{3E42C00E-19F3-4A9C-8D26-ED4485183B06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Chief legal officer and law enforcement officer</a:t>
          </a:r>
          <a:endParaRPr lang="en-US" dirty="0"/>
        </a:p>
      </dgm:t>
    </dgm:pt>
    <dgm:pt modelId="{2AE5D412-ED96-4B37-A14A-8BE1C72E6E89}" type="parTrans" cxnId="{16377C59-C2FD-43EA-A7DC-2E8342B6E3EF}">
      <dgm:prSet/>
      <dgm:spPr/>
      <dgm:t>
        <a:bodyPr/>
        <a:lstStyle/>
        <a:p>
          <a:endParaRPr lang="en-US"/>
        </a:p>
      </dgm:t>
    </dgm:pt>
    <dgm:pt modelId="{0AD3DD44-B242-456D-8AB0-9EDC15D14142}" type="sibTrans" cxnId="{16377C59-C2FD-43EA-A7DC-2E8342B6E3EF}">
      <dgm:prSet/>
      <dgm:spPr/>
      <dgm:t>
        <a:bodyPr/>
        <a:lstStyle/>
        <a:p>
          <a:endParaRPr lang="en-US"/>
        </a:p>
      </dgm:t>
    </dgm:pt>
    <dgm:pt modelId="{2A5E4C10-7352-484F-B397-C47E3EB6803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Performs duties given by the governor</a:t>
          </a:r>
          <a:endParaRPr lang="en-US" dirty="0"/>
        </a:p>
      </dgm:t>
    </dgm:pt>
    <dgm:pt modelId="{E4612C46-D612-404F-8BC3-15483D838E47}" type="parTrans" cxnId="{2AA9859B-C10C-4A0F-971C-EAD666C8A255}">
      <dgm:prSet/>
      <dgm:spPr/>
    </dgm:pt>
    <dgm:pt modelId="{7986C45D-8088-4426-8E42-A43DA6B43F4A}" type="sibTrans" cxnId="{2AA9859B-C10C-4A0F-971C-EAD666C8A255}">
      <dgm:prSet/>
      <dgm:spPr/>
    </dgm:pt>
    <dgm:pt modelId="{18D4D1A2-0922-47B0-BDD2-F68DB8593BAD}" type="pres">
      <dgm:prSet presAssocID="{D86573B0-B660-4863-84E1-FD48EC2D7967}" presName="linear" presStyleCnt="0">
        <dgm:presLayoutVars>
          <dgm:dir/>
          <dgm:resizeHandles val="exact"/>
        </dgm:presLayoutVars>
      </dgm:prSet>
      <dgm:spPr/>
    </dgm:pt>
    <dgm:pt modelId="{B8576F11-40C5-47A2-9112-FD12D00965CF}" type="pres">
      <dgm:prSet presAssocID="{70CA04B1-96D5-4C1B-B303-F8AFB58197E9}" presName="comp" presStyleCnt="0"/>
      <dgm:spPr/>
    </dgm:pt>
    <dgm:pt modelId="{F32192E0-BBED-4A68-AED7-B4A7577BFF62}" type="pres">
      <dgm:prSet presAssocID="{70CA04B1-96D5-4C1B-B303-F8AFB58197E9}" presName="box" presStyleLbl="node1" presStyleIdx="0" presStyleCnt="3"/>
      <dgm:spPr/>
      <dgm:t>
        <a:bodyPr/>
        <a:lstStyle/>
        <a:p>
          <a:endParaRPr lang="en-US"/>
        </a:p>
      </dgm:t>
    </dgm:pt>
    <dgm:pt modelId="{5D92D8D0-4AAB-49D9-AE6E-B4BE05CA8CF1}" type="pres">
      <dgm:prSet presAssocID="{70CA04B1-96D5-4C1B-B303-F8AFB58197E9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66F931F-685E-4B80-B011-1AF0A76FDBD5}" type="pres">
      <dgm:prSet presAssocID="{70CA04B1-96D5-4C1B-B303-F8AFB58197E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10EE27-4A77-49C4-8295-37FB3F673C0E}" type="pres">
      <dgm:prSet presAssocID="{8A98A190-C8B9-49BD-A453-D6C8DCD9EA8E}" presName="spacer" presStyleCnt="0"/>
      <dgm:spPr/>
    </dgm:pt>
    <dgm:pt modelId="{3C5DCB50-8EFF-4F58-8941-2F247763CFED}" type="pres">
      <dgm:prSet presAssocID="{A8880D4B-11DA-46BA-89FC-CF678FCAA494}" presName="comp" presStyleCnt="0"/>
      <dgm:spPr/>
    </dgm:pt>
    <dgm:pt modelId="{FE6E322D-304C-49F1-8AC4-E246F1A2DEBA}" type="pres">
      <dgm:prSet presAssocID="{A8880D4B-11DA-46BA-89FC-CF678FCAA494}" presName="box" presStyleLbl="node1" presStyleIdx="1" presStyleCnt="3"/>
      <dgm:spPr/>
      <dgm:t>
        <a:bodyPr/>
        <a:lstStyle/>
        <a:p>
          <a:endParaRPr lang="en-US"/>
        </a:p>
      </dgm:t>
    </dgm:pt>
    <dgm:pt modelId="{A36669F7-0705-4136-8B82-DA639278FC68}" type="pres">
      <dgm:prSet presAssocID="{A8880D4B-11DA-46BA-89FC-CF678FCAA494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5665387F-7D2E-41AF-B8C0-3C846D7BAA1B}" type="pres">
      <dgm:prSet presAssocID="{A8880D4B-11DA-46BA-89FC-CF678FCAA49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B07DE-A56B-4F8C-AE6F-D42CB6AFA3AD}" type="pres">
      <dgm:prSet presAssocID="{0F35B18D-0B59-490E-BFCB-045853B9A61A}" presName="spacer" presStyleCnt="0"/>
      <dgm:spPr/>
    </dgm:pt>
    <dgm:pt modelId="{526EE88E-427E-4E6A-83CA-1369F675A84D}" type="pres">
      <dgm:prSet presAssocID="{819D956A-FA80-4C5E-A856-A16A7E01628F}" presName="comp" presStyleCnt="0"/>
      <dgm:spPr/>
    </dgm:pt>
    <dgm:pt modelId="{0B2B0951-A815-4A44-8252-D38DDCEE9E13}" type="pres">
      <dgm:prSet presAssocID="{819D956A-FA80-4C5E-A856-A16A7E01628F}" presName="box" presStyleLbl="node1" presStyleIdx="2" presStyleCnt="3"/>
      <dgm:spPr/>
      <dgm:t>
        <a:bodyPr/>
        <a:lstStyle/>
        <a:p>
          <a:endParaRPr lang="en-US"/>
        </a:p>
      </dgm:t>
    </dgm:pt>
    <dgm:pt modelId="{82D6DB85-5A40-46B6-B446-15076754E6AD}" type="pres">
      <dgm:prSet presAssocID="{819D956A-FA80-4C5E-A856-A16A7E01628F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147AD31-6E5F-4921-9CD4-9671453112A7}" type="pres">
      <dgm:prSet presAssocID="{819D956A-FA80-4C5E-A856-A16A7E01628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9766EA-D8F7-416E-9954-315639CFF329}" type="presOf" srcId="{70CA04B1-96D5-4C1B-B303-F8AFB58197E9}" destId="{E66F931F-685E-4B80-B011-1AF0A76FDBD5}" srcOrd="1" destOrd="0" presId="urn:microsoft.com/office/officeart/2005/8/layout/vList4"/>
    <dgm:cxn modelId="{9AA7481C-729D-4D96-AF20-D81C6FC0227B}" srcId="{70CA04B1-96D5-4C1B-B303-F8AFB58197E9}" destId="{0465F77A-1D64-4996-B899-79E0DB609A2A}" srcOrd="0" destOrd="0" parTransId="{8CE22F89-972A-40DA-B2AC-72CFBBFCB90C}" sibTransId="{F1ACE686-A293-4C07-BE78-E9BC770B0658}"/>
    <dgm:cxn modelId="{845AAAED-91FC-4DEF-BF73-44262613731B}" type="presOf" srcId="{819D956A-FA80-4C5E-A856-A16A7E01628F}" destId="{9147AD31-6E5F-4921-9CD4-9671453112A7}" srcOrd="1" destOrd="0" presId="urn:microsoft.com/office/officeart/2005/8/layout/vList4"/>
    <dgm:cxn modelId="{25683508-2407-48BB-812D-49D4012BA742}" type="presOf" srcId="{3E42C00E-19F3-4A9C-8D26-ED4485183B06}" destId="{0B2B0951-A815-4A44-8252-D38DDCEE9E13}" srcOrd="0" destOrd="1" presId="urn:microsoft.com/office/officeart/2005/8/layout/vList4"/>
    <dgm:cxn modelId="{2EF317F5-1006-44F2-9816-143178CE2AD8}" srcId="{D86573B0-B660-4863-84E1-FD48EC2D7967}" destId="{819D956A-FA80-4C5E-A856-A16A7E01628F}" srcOrd="2" destOrd="0" parTransId="{07C838E9-24A1-432E-812E-AAEEF26DE6FE}" sibTransId="{72D4203D-8B9A-4A88-B1CD-9FB0B780BFF7}"/>
    <dgm:cxn modelId="{BFFD28A3-6875-478E-9CA7-064F5C22D0A6}" type="presOf" srcId="{3E42C00E-19F3-4A9C-8D26-ED4485183B06}" destId="{9147AD31-6E5F-4921-9CD4-9671453112A7}" srcOrd="1" destOrd="1" presId="urn:microsoft.com/office/officeart/2005/8/layout/vList4"/>
    <dgm:cxn modelId="{3D670E22-94B8-4293-B755-BDCCC784AD5F}" type="presOf" srcId="{70CA04B1-96D5-4C1B-B303-F8AFB58197E9}" destId="{F32192E0-BBED-4A68-AED7-B4A7577BFF62}" srcOrd="0" destOrd="0" presId="urn:microsoft.com/office/officeart/2005/8/layout/vList4"/>
    <dgm:cxn modelId="{BCFFA5DA-9A62-4DCE-B404-26F970F7541B}" type="presOf" srcId="{0465F77A-1D64-4996-B899-79E0DB609A2A}" destId="{E66F931F-685E-4B80-B011-1AF0A76FDBD5}" srcOrd="1" destOrd="1" presId="urn:microsoft.com/office/officeart/2005/8/layout/vList4"/>
    <dgm:cxn modelId="{2F2F87BF-1F81-412C-90FB-FF8A15E2702A}" srcId="{D86573B0-B660-4863-84E1-FD48EC2D7967}" destId="{70CA04B1-96D5-4C1B-B303-F8AFB58197E9}" srcOrd="0" destOrd="0" parTransId="{D458D9A6-B63E-4227-AC4D-9C4C12C51D74}" sibTransId="{8A98A190-C8B9-49BD-A453-D6C8DCD9EA8E}"/>
    <dgm:cxn modelId="{022BF837-C64C-404E-AACA-3AC665F477AA}" type="presOf" srcId="{62F71868-84B5-460C-BCBF-929B8748FD3B}" destId="{FE6E322D-304C-49F1-8AC4-E246F1A2DEBA}" srcOrd="0" destOrd="2" presId="urn:microsoft.com/office/officeart/2005/8/layout/vList4"/>
    <dgm:cxn modelId="{00FC926E-A366-4FC4-8F3B-B474DB4E7255}" srcId="{D86573B0-B660-4863-84E1-FD48EC2D7967}" destId="{A8880D4B-11DA-46BA-89FC-CF678FCAA494}" srcOrd="1" destOrd="0" parTransId="{52DB4D61-A649-4985-956A-F9721BD3E58F}" sibTransId="{0F35B18D-0B59-490E-BFCB-045853B9A61A}"/>
    <dgm:cxn modelId="{2C264369-7749-48C1-AFD2-552DAC158646}" type="presOf" srcId="{819D956A-FA80-4C5E-A856-A16A7E01628F}" destId="{0B2B0951-A815-4A44-8252-D38DDCEE9E13}" srcOrd="0" destOrd="0" presId="urn:microsoft.com/office/officeart/2005/8/layout/vList4"/>
    <dgm:cxn modelId="{9C4C8901-06C0-4A34-A3DE-BFD427F8A9E1}" type="presOf" srcId="{2A5E4C10-7352-484F-B397-C47E3EB68039}" destId="{FE6E322D-304C-49F1-8AC4-E246F1A2DEBA}" srcOrd="0" destOrd="1" presId="urn:microsoft.com/office/officeart/2005/8/layout/vList4"/>
    <dgm:cxn modelId="{C1ADBCD1-46CA-478F-8337-76295F84A743}" type="presOf" srcId="{2A5E4C10-7352-484F-B397-C47E3EB68039}" destId="{5665387F-7D2E-41AF-B8C0-3C846D7BAA1B}" srcOrd="1" destOrd="1" presId="urn:microsoft.com/office/officeart/2005/8/layout/vList4"/>
    <dgm:cxn modelId="{16377C59-C2FD-43EA-A7DC-2E8342B6E3EF}" srcId="{819D956A-FA80-4C5E-A856-A16A7E01628F}" destId="{3E42C00E-19F3-4A9C-8D26-ED4485183B06}" srcOrd="0" destOrd="0" parTransId="{2AE5D412-ED96-4B37-A14A-8BE1C72E6E89}" sibTransId="{0AD3DD44-B242-456D-8AB0-9EDC15D14142}"/>
    <dgm:cxn modelId="{45381C64-CC3D-4839-840C-786C32A15D08}" type="presOf" srcId="{D86573B0-B660-4863-84E1-FD48EC2D7967}" destId="{18D4D1A2-0922-47B0-BDD2-F68DB8593BAD}" srcOrd="0" destOrd="0" presId="urn:microsoft.com/office/officeart/2005/8/layout/vList4"/>
    <dgm:cxn modelId="{87DD0FD3-7AE9-46D2-81FC-EB415D9EB72E}" type="presOf" srcId="{62F71868-84B5-460C-BCBF-929B8748FD3B}" destId="{5665387F-7D2E-41AF-B8C0-3C846D7BAA1B}" srcOrd="1" destOrd="2" presId="urn:microsoft.com/office/officeart/2005/8/layout/vList4"/>
    <dgm:cxn modelId="{34E51996-0453-4E91-9FEF-5F1AD42FD487}" type="presOf" srcId="{A8880D4B-11DA-46BA-89FC-CF678FCAA494}" destId="{FE6E322D-304C-49F1-8AC4-E246F1A2DEBA}" srcOrd="0" destOrd="0" presId="urn:microsoft.com/office/officeart/2005/8/layout/vList4"/>
    <dgm:cxn modelId="{519F492B-98DE-4BED-A4F0-5B31D1816ACE}" type="presOf" srcId="{0465F77A-1D64-4996-B899-79E0DB609A2A}" destId="{F32192E0-BBED-4A68-AED7-B4A7577BFF62}" srcOrd="0" destOrd="1" presId="urn:microsoft.com/office/officeart/2005/8/layout/vList4"/>
    <dgm:cxn modelId="{7CD26E4F-E182-43E4-84DA-B595BBDFFFAF}" type="presOf" srcId="{A8880D4B-11DA-46BA-89FC-CF678FCAA494}" destId="{5665387F-7D2E-41AF-B8C0-3C846D7BAA1B}" srcOrd="1" destOrd="0" presId="urn:microsoft.com/office/officeart/2005/8/layout/vList4"/>
    <dgm:cxn modelId="{2AA9859B-C10C-4A0F-971C-EAD666C8A255}" srcId="{A8880D4B-11DA-46BA-89FC-CF678FCAA494}" destId="{2A5E4C10-7352-484F-B397-C47E3EB68039}" srcOrd="0" destOrd="0" parTransId="{E4612C46-D612-404F-8BC3-15483D838E47}" sibTransId="{7986C45D-8088-4426-8E42-A43DA6B43F4A}"/>
    <dgm:cxn modelId="{BDE83EC9-956F-4E5E-BDB8-9DF64F31717C}" srcId="{A8880D4B-11DA-46BA-89FC-CF678FCAA494}" destId="{62F71868-84B5-460C-BCBF-929B8748FD3B}" srcOrd="1" destOrd="0" parTransId="{01E32C05-5566-4292-A71A-42E0247D65A6}" sibTransId="{D1E50C34-9634-4041-B799-A01D52972CBD}"/>
    <dgm:cxn modelId="{0FC3FED4-978E-43F3-B652-7DC94B49ABC4}" type="presParOf" srcId="{18D4D1A2-0922-47B0-BDD2-F68DB8593BAD}" destId="{B8576F11-40C5-47A2-9112-FD12D00965CF}" srcOrd="0" destOrd="0" presId="urn:microsoft.com/office/officeart/2005/8/layout/vList4"/>
    <dgm:cxn modelId="{8AE195CF-1FA2-4DF8-A33A-653D3FE6672D}" type="presParOf" srcId="{B8576F11-40C5-47A2-9112-FD12D00965CF}" destId="{F32192E0-BBED-4A68-AED7-B4A7577BFF62}" srcOrd="0" destOrd="0" presId="urn:microsoft.com/office/officeart/2005/8/layout/vList4"/>
    <dgm:cxn modelId="{F3DC8483-9D7A-4C8F-8DC6-A0DBA424B2B1}" type="presParOf" srcId="{B8576F11-40C5-47A2-9112-FD12D00965CF}" destId="{5D92D8D0-4AAB-49D9-AE6E-B4BE05CA8CF1}" srcOrd="1" destOrd="0" presId="urn:microsoft.com/office/officeart/2005/8/layout/vList4"/>
    <dgm:cxn modelId="{6143C5D7-C8E0-474F-AEC7-F2147A1AB3A8}" type="presParOf" srcId="{B8576F11-40C5-47A2-9112-FD12D00965CF}" destId="{E66F931F-685E-4B80-B011-1AF0A76FDBD5}" srcOrd="2" destOrd="0" presId="urn:microsoft.com/office/officeart/2005/8/layout/vList4"/>
    <dgm:cxn modelId="{3BCF4B9C-C2F8-45E0-83E4-06D1B7BFED88}" type="presParOf" srcId="{18D4D1A2-0922-47B0-BDD2-F68DB8593BAD}" destId="{E110EE27-4A77-49C4-8295-37FB3F673C0E}" srcOrd="1" destOrd="0" presId="urn:microsoft.com/office/officeart/2005/8/layout/vList4"/>
    <dgm:cxn modelId="{50D363F3-A0CF-4A8C-B3AA-06749BE591B3}" type="presParOf" srcId="{18D4D1A2-0922-47B0-BDD2-F68DB8593BAD}" destId="{3C5DCB50-8EFF-4F58-8941-2F247763CFED}" srcOrd="2" destOrd="0" presId="urn:microsoft.com/office/officeart/2005/8/layout/vList4"/>
    <dgm:cxn modelId="{E290F3A0-E53A-4974-8D70-D709D39B74D7}" type="presParOf" srcId="{3C5DCB50-8EFF-4F58-8941-2F247763CFED}" destId="{FE6E322D-304C-49F1-8AC4-E246F1A2DEBA}" srcOrd="0" destOrd="0" presId="urn:microsoft.com/office/officeart/2005/8/layout/vList4"/>
    <dgm:cxn modelId="{22EABE87-3546-4BBB-AC81-8E544EA4CCBF}" type="presParOf" srcId="{3C5DCB50-8EFF-4F58-8941-2F247763CFED}" destId="{A36669F7-0705-4136-8B82-DA639278FC68}" srcOrd="1" destOrd="0" presId="urn:microsoft.com/office/officeart/2005/8/layout/vList4"/>
    <dgm:cxn modelId="{52CD04C3-B960-44DE-B0AA-AD3247829CBE}" type="presParOf" srcId="{3C5DCB50-8EFF-4F58-8941-2F247763CFED}" destId="{5665387F-7D2E-41AF-B8C0-3C846D7BAA1B}" srcOrd="2" destOrd="0" presId="urn:microsoft.com/office/officeart/2005/8/layout/vList4"/>
    <dgm:cxn modelId="{2A619960-C0E8-48E0-B864-81E0DCD96F04}" type="presParOf" srcId="{18D4D1A2-0922-47B0-BDD2-F68DB8593BAD}" destId="{FC7B07DE-A56B-4F8C-AE6F-D42CB6AFA3AD}" srcOrd="3" destOrd="0" presId="urn:microsoft.com/office/officeart/2005/8/layout/vList4"/>
    <dgm:cxn modelId="{16F59D49-CEC1-4043-95AB-16744934AD11}" type="presParOf" srcId="{18D4D1A2-0922-47B0-BDD2-F68DB8593BAD}" destId="{526EE88E-427E-4E6A-83CA-1369F675A84D}" srcOrd="4" destOrd="0" presId="urn:microsoft.com/office/officeart/2005/8/layout/vList4"/>
    <dgm:cxn modelId="{74FB1D72-96CE-4F79-BEDF-537F10E0481A}" type="presParOf" srcId="{526EE88E-427E-4E6A-83CA-1369F675A84D}" destId="{0B2B0951-A815-4A44-8252-D38DDCEE9E13}" srcOrd="0" destOrd="0" presId="urn:microsoft.com/office/officeart/2005/8/layout/vList4"/>
    <dgm:cxn modelId="{3BEA2059-7A6B-4E4F-9E93-C6C807F18C25}" type="presParOf" srcId="{526EE88E-427E-4E6A-83CA-1369F675A84D}" destId="{82D6DB85-5A40-46B6-B446-15076754E6AD}" srcOrd="1" destOrd="0" presId="urn:microsoft.com/office/officeart/2005/8/layout/vList4"/>
    <dgm:cxn modelId="{6A3C551A-1634-4BEC-8399-7EC979488094}" type="presParOf" srcId="{526EE88E-427E-4E6A-83CA-1369F675A84D}" destId="{9147AD31-6E5F-4921-9CD4-9671453112A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B400D6-133F-4444-A6CC-50CFF1953ED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04FD9F-AF18-4907-9595-2E2A78F98C5D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Secretary of State:  Jesse White</a:t>
          </a:r>
          <a:endParaRPr lang="en-US" dirty="0"/>
        </a:p>
      </dgm:t>
    </dgm:pt>
    <dgm:pt modelId="{F6D18DE4-0366-44CD-A125-08DEBB7C2FDA}" type="parTrans" cxnId="{3E359317-321C-4638-806E-2B7568E1E8E0}">
      <dgm:prSet/>
      <dgm:spPr/>
      <dgm:t>
        <a:bodyPr/>
        <a:lstStyle/>
        <a:p>
          <a:endParaRPr lang="en-US"/>
        </a:p>
      </dgm:t>
    </dgm:pt>
    <dgm:pt modelId="{FDA11D7B-A2F0-4365-8C1B-6A17A714F7C7}" type="sibTrans" cxnId="{3E359317-321C-4638-806E-2B7568E1E8E0}">
      <dgm:prSet/>
      <dgm:spPr/>
      <dgm:t>
        <a:bodyPr/>
        <a:lstStyle/>
        <a:p>
          <a:endParaRPr lang="en-US"/>
        </a:p>
      </dgm:t>
    </dgm:pt>
    <dgm:pt modelId="{CD4F47E8-E036-459F-B022-E8C1AC1CABF2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Keeps official records of General Assembly and Executive office</a:t>
          </a:r>
          <a:endParaRPr lang="en-US" dirty="0"/>
        </a:p>
      </dgm:t>
    </dgm:pt>
    <dgm:pt modelId="{825383EB-3844-4BD3-BAA2-C6F49225E01B}" type="parTrans" cxnId="{92E5D972-02A5-437C-9073-72A4167CA933}">
      <dgm:prSet/>
      <dgm:spPr/>
      <dgm:t>
        <a:bodyPr/>
        <a:lstStyle/>
        <a:p>
          <a:endParaRPr lang="en-US"/>
        </a:p>
      </dgm:t>
    </dgm:pt>
    <dgm:pt modelId="{7F23BAB9-D241-4690-AA08-1430F278E5A2}" type="sibTrans" cxnId="{92E5D972-02A5-437C-9073-72A4167CA933}">
      <dgm:prSet/>
      <dgm:spPr/>
      <dgm:t>
        <a:bodyPr/>
        <a:lstStyle/>
        <a:p>
          <a:endParaRPr lang="en-US"/>
        </a:p>
      </dgm:t>
    </dgm:pt>
    <dgm:pt modelId="{6BAE8473-4C6E-44CC-883E-E057C13620F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Comptroller:  Judy </a:t>
          </a:r>
          <a:r>
            <a:rPr lang="en-US" dirty="0" err="1" smtClean="0"/>
            <a:t>Baar</a:t>
          </a:r>
          <a:r>
            <a:rPr lang="en-US" dirty="0" smtClean="0"/>
            <a:t> </a:t>
          </a:r>
          <a:r>
            <a:rPr lang="en-US" dirty="0" err="1" smtClean="0"/>
            <a:t>Topinka</a:t>
          </a:r>
          <a:endParaRPr lang="en-US" dirty="0"/>
        </a:p>
      </dgm:t>
    </dgm:pt>
    <dgm:pt modelId="{E60F6A02-7265-4F98-A51D-770CF880C6B9}" type="parTrans" cxnId="{A8AFF043-CFCE-480B-9DDE-82DC47CD2121}">
      <dgm:prSet/>
      <dgm:spPr/>
      <dgm:t>
        <a:bodyPr/>
        <a:lstStyle/>
        <a:p>
          <a:endParaRPr lang="en-US"/>
        </a:p>
      </dgm:t>
    </dgm:pt>
    <dgm:pt modelId="{A6DFCD9D-611F-481C-A267-4C6EEBC24E6D}" type="sibTrans" cxnId="{A8AFF043-CFCE-480B-9DDE-82DC47CD2121}">
      <dgm:prSet/>
      <dgm:spPr/>
      <dgm:t>
        <a:bodyPr/>
        <a:lstStyle/>
        <a:p>
          <a:endParaRPr lang="en-US"/>
        </a:p>
      </dgm:t>
    </dgm:pt>
    <dgm:pt modelId="{1BC9CF0B-8FCC-413F-AAF7-F60268DA481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Chief fiscal officer; pays the bills</a:t>
          </a:r>
          <a:endParaRPr lang="en-US" dirty="0"/>
        </a:p>
      </dgm:t>
    </dgm:pt>
    <dgm:pt modelId="{5B65DED8-A963-4B2C-9858-75CF813A95AA}" type="parTrans" cxnId="{E0F76B9B-6408-49B1-99AB-9417D364CC24}">
      <dgm:prSet/>
      <dgm:spPr/>
      <dgm:t>
        <a:bodyPr/>
        <a:lstStyle/>
        <a:p>
          <a:endParaRPr lang="en-US"/>
        </a:p>
      </dgm:t>
    </dgm:pt>
    <dgm:pt modelId="{35035D7F-9985-4C25-9B19-76D35B88CFDD}" type="sibTrans" cxnId="{E0F76B9B-6408-49B1-99AB-9417D364CC24}">
      <dgm:prSet/>
      <dgm:spPr/>
      <dgm:t>
        <a:bodyPr/>
        <a:lstStyle/>
        <a:p>
          <a:endParaRPr lang="en-US"/>
        </a:p>
      </dgm:t>
    </dgm:pt>
    <dgm:pt modelId="{884C0FB7-8A54-4D53-8AC7-7454F6ED7BA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Treasurer: Dan Rutherford</a:t>
          </a:r>
          <a:endParaRPr lang="en-US" dirty="0"/>
        </a:p>
      </dgm:t>
    </dgm:pt>
    <dgm:pt modelId="{E9A5845E-B0DC-4582-A29F-AC47FC420393}" type="parTrans" cxnId="{BB9162D5-1D05-47B7-81D2-F103F27807CC}">
      <dgm:prSet/>
      <dgm:spPr/>
      <dgm:t>
        <a:bodyPr/>
        <a:lstStyle/>
        <a:p>
          <a:endParaRPr lang="en-US"/>
        </a:p>
      </dgm:t>
    </dgm:pt>
    <dgm:pt modelId="{367CC79A-EA10-4CE2-A5D1-C4C1F062F5B1}" type="sibTrans" cxnId="{BB9162D5-1D05-47B7-81D2-F103F27807CC}">
      <dgm:prSet/>
      <dgm:spPr/>
      <dgm:t>
        <a:bodyPr/>
        <a:lstStyle/>
        <a:p>
          <a:endParaRPr lang="en-US"/>
        </a:p>
      </dgm:t>
    </dgm:pt>
    <dgm:pt modelId="{8FEBEA45-A466-4EAF-8825-1CDA49D43A81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Acts as the state’s banker by keeping and investing money received through state taxes</a:t>
          </a:r>
          <a:endParaRPr lang="en-US" dirty="0"/>
        </a:p>
      </dgm:t>
    </dgm:pt>
    <dgm:pt modelId="{4AFBC0F3-0C53-43B5-92AE-672BE6B2CEC3}" type="parTrans" cxnId="{F5C3164F-3092-4DE5-8664-6E864F9CF4A6}">
      <dgm:prSet/>
      <dgm:spPr/>
      <dgm:t>
        <a:bodyPr/>
        <a:lstStyle/>
        <a:p>
          <a:endParaRPr lang="en-US"/>
        </a:p>
      </dgm:t>
    </dgm:pt>
    <dgm:pt modelId="{0DA6B314-2CCF-4DDE-A4B9-E8B47A5F46B1}" type="sibTrans" cxnId="{F5C3164F-3092-4DE5-8664-6E864F9CF4A6}">
      <dgm:prSet/>
      <dgm:spPr/>
      <dgm:t>
        <a:bodyPr/>
        <a:lstStyle/>
        <a:p>
          <a:endParaRPr lang="en-US"/>
        </a:p>
      </dgm:t>
    </dgm:pt>
    <dgm:pt modelId="{0C3526F9-1A88-485A-8BF3-4A754484FF7F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Licenses drivers, keeps records of vehicle registration</a:t>
          </a:r>
          <a:endParaRPr lang="en-US" dirty="0"/>
        </a:p>
      </dgm:t>
    </dgm:pt>
    <dgm:pt modelId="{ED502206-8CD0-4EA5-8BE7-8E8A655987CA}" type="parTrans" cxnId="{0238E2F6-BDE5-4541-8772-219AC0E59B12}">
      <dgm:prSet/>
      <dgm:spPr/>
    </dgm:pt>
    <dgm:pt modelId="{AD3EB250-B76A-47D7-96C5-4E7CFEBCCEA9}" type="sibTrans" cxnId="{0238E2F6-BDE5-4541-8772-219AC0E59B12}">
      <dgm:prSet/>
      <dgm:spPr/>
    </dgm:pt>
    <dgm:pt modelId="{3880B071-7F86-43E6-BBF3-B0BC322B9551}" type="pres">
      <dgm:prSet presAssocID="{CDB400D6-133F-4444-A6CC-50CFF1953ED8}" presName="linear" presStyleCnt="0">
        <dgm:presLayoutVars>
          <dgm:dir/>
          <dgm:resizeHandles val="exact"/>
        </dgm:presLayoutVars>
      </dgm:prSet>
      <dgm:spPr/>
    </dgm:pt>
    <dgm:pt modelId="{D9D7763D-9552-482D-95BB-74502B808A4F}" type="pres">
      <dgm:prSet presAssocID="{2104FD9F-AF18-4907-9595-2E2A78F98C5D}" presName="comp" presStyleCnt="0"/>
      <dgm:spPr/>
    </dgm:pt>
    <dgm:pt modelId="{0E11E444-9D3F-46F3-A911-C4444AC276CE}" type="pres">
      <dgm:prSet presAssocID="{2104FD9F-AF18-4907-9595-2E2A78F98C5D}" presName="box" presStyleLbl="node1" presStyleIdx="0" presStyleCnt="3"/>
      <dgm:spPr/>
      <dgm:t>
        <a:bodyPr/>
        <a:lstStyle/>
        <a:p>
          <a:endParaRPr lang="en-US"/>
        </a:p>
      </dgm:t>
    </dgm:pt>
    <dgm:pt modelId="{DDB56DBF-E323-4B53-96D9-B51915A88D2A}" type="pres">
      <dgm:prSet presAssocID="{2104FD9F-AF18-4907-9595-2E2A78F98C5D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6686ABE-7EF6-41BB-BE85-1D0B77E84251}" type="pres">
      <dgm:prSet presAssocID="{2104FD9F-AF18-4907-9595-2E2A78F98C5D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639DE4-DE3F-4624-8727-ABA767F4B3B8}" type="pres">
      <dgm:prSet presAssocID="{FDA11D7B-A2F0-4365-8C1B-6A17A714F7C7}" presName="spacer" presStyleCnt="0"/>
      <dgm:spPr/>
    </dgm:pt>
    <dgm:pt modelId="{69DD6959-AE6A-43E3-A65C-1CBB4622AE9F}" type="pres">
      <dgm:prSet presAssocID="{6BAE8473-4C6E-44CC-883E-E057C13620FF}" presName="comp" presStyleCnt="0"/>
      <dgm:spPr/>
    </dgm:pt>
    <dgm:pt modelId="{B879325A-821D-489D-B7BF-1F67B0FD1C03}" type="pres">
      <dgm:prSet presAssocID="{6BAE8473-4C6E-44CC-883E-E057C13620FF}" presName="box" presStyleLbl="node1" presStyleIdx="1" presStyleCnt="3"/>
      <dgm:spPr/>
      <dgm:t>
        <a:bodyPr/>
        <a:lstStyle/>
        <a:p>
          <a:endParaRPr lang="en-US"/>
        </a:p>
      </dgm:t>
    </dgm:pt>
    <dgm:pt modelId="{B90901C0-A7F1-4F3E-8CA7-323590174EE1}" type="pres">
      <dgm:prSet presAssocID="{6BAE8473-4C6E-44CC-883E-E057C13620FF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B09538E-513A-44A9-A217-F4ACC4088DC0}" type="pres">
      <dgm:prSet presAssocID="{6BAE8473-4C6E-44CC-883E-E057C13620F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BF995-F781-43E1-A18B-489089D461B6}" type="pres">
      <dgm:prSet presAssocID="{A6DFCD9D-611F-481C-A267-4C6EEBC24E6D}" presName="spacer" presStyleCnt="0"/>
      <dgm:spPr/>
    </dgm:pt>
    <dgm:pt modelId="{6F263F9E-2393-4A32-A44D-4E03867CAC7C}" type="pres">
      <dgm:prSet presAssocID="{884C0FB7-8A54-4D53-8AC7-7454F6ED7BAC}" presName="comp" presStyleCnt="0"/>
      <dgm:spPr/>
    </dgm:pt>
    <dgm:pt modelId="{1AC5DE0A-03F4-4372-B268-19BBB3680F86}" type="pres">
      <dgm:prSet presAssocID="{884C0FB7-8A54-4D53-8AC7-7454F6ED7BAC}" presName="box" presStyleLbl="node1" presStyleIdx="2" presStyleCnt="3"/>
      <dgm:spPr/>
      <dgm:t>
        <a:bodyPr/>
        <a:lstStyle/>
        <a:p>
          <a:endParaRPr lang="en-US"/>
        </a:p>
      </dgm:t>
    </dgm:pt>
    <dgm:pt modelId="{7A71DAA5-32DA-4BEA-9EFD-53F7916CB11E}" type="pres">
      <dgm:prSet presAssocID="{884C0FB7-8A54-4D53-8AC7-7454F6ED7BAC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CAAD45A-DFD6-4175-A417-CA93CC08954D}" type="pres">
      <dgm:prSet presAssocID="{884C0FB7-8A54-4D53-8AC7-7454F6ED7BA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06DF5F-6613-43DC-AAD9-C30C68E77990}" type="presOf" srcId="{6BAE8473-4C6E-44CC-883E-E057C13620FF}" destId="{B879325A-821D-489D-B7BF-1F67B0FD1C03}" srcOrd="0" destOrd="0" presId="urn:microsoft.com/office/officeart/2005/8/layout/vList4"/>
    <dgm:cxn modelId="{902F5B2D-D66A-486C-958A-BB8310CEEE71}" type="presOf" srcId="{0C3526F9-1A88-485A-8BF3-4A754484FF7F}" destId="{66686ABE-7EF6-41BB-BE85-1D0B77E84251}" srcOrd="1" destOrd="2" presId="urn:microsoft.com/office/officeart/2005/8/layout/vList4"/>
    <dgm:cxn modelId="{B040DF79-C779-4530-8B90-07437E639FF8}" type="presOf" srcId="{8FEBEA45-A466-4EAF-8825-1CDA49D43A81}" destId="{9CAAD45A-DFD6-4175-A417-CA93CC08954D}" srcOrd="1" destOrd="1" presId="urn:microsoft.com/office/officeart/2005/8/layout/vList4"/>
    <dgm:cxn modelId="{92E5D972-02A5-437C-9073-72A4167CA933}" srcId="{2104FD9F-AF18-4907-9595-2E2A78F98C5D}" destId="{CD4F47E8-E036-459F-B022-E8C1AC1CABF2}" srcOrd="0" destOrd="0" parTransId="{825383EB-3844-4BD3-BAA2-C6F49225E01B}" sibTransId="{7F23BAB9-D241-4690-AA08-1430F278E5A2}"/>
    <dgm:cxn modelId="{00733A42-94F9-4BB6-8674-764A50263A2A}" type="presOf" srcId="{6BAE8473-4C6E-44CC-883E-E057C13620FF}" destId="{7B09538E-513A-44A9-A217-F4ACC4088DC0}" srcOrd="1" destOrd="0" presId="urn:microsoft.com/office/officeart/2005/8/layout/vList4"/>
    <dgm:cxn modelId="{6323DAFA-3CFE-4890-8F78-5642B6F6C49E}" type="presOf" srcId="{884C0FB7-8A54-4D53-8AC7-7454F6ED7BAC}" destId="{1AC5DE0A-03F4-4372-B268-19BBB3680F86}" srcOrd="0" destOrd="0" presId="urn:microsoft.com/office/officeart/2005/8/layout/vList4"/>
    <dgm:cxn modelId="{4EF62E1A-5C06-4366-97ED-768EAFA62940}" type="presOf" srcId="{1BC9CF0B-8FCC-413F-AAF7-F60268DA4819}" destId="{7B09538E-513A-44A9-A217-F4ACC4088DC0}" srcOrd="1" destOrd="1" presId="urn:microsoft.com/office/officeart/2005/8/layout/vList4"/>
    <dgm:cxn modelId="{4199FC8C-3CFD-4888-BBFD-7FAE501F2EB8}" type="presOf" srcId="{2104FD9F-AF18-4907-9595-2E2A78F98C5D}" destId="{0E11E444-9D3F-46F3-A911-C4444AC276CE}" srcOrd="0" destOrd="0" presId="urn:microsoft.com/office/officeart/2005/8/layout/vList4"/>
    <dgm:cxn modelId="{B5C8A170-1142-4883-BDA2-73736B360BA8}" type="presOf" srcId="{CD4F47E8-E036-459F-B022-E8C1AC1CABF2}" destId="{66686ABE-7EF6-41BB-BE85-1D0B77E84251}" srcOrd="1" destOrd="1" presId="urn:microsoft.com/office/officeart/2005/8/layout/vList4"/>
    <dgm:cxn modelId="{E8073A1D-B7C1-4E9D-944E-F624F4724703}" type="presOf" srcId="{1BC9CF0B-8FCC-413F-AAF7-F60268DA4819}" destId="{B879325A-821D-489D-B7BF-1F67B0FD1C03}" srcOrd="0" destOrd="1" presId="urn:microsoft.com/office/officeart/2005/8/layout/vList4"/>
    <dgm:cxn modelId="{31D3F21C-83C9-4E65-AC99-FBF44159EF2B}" type="presOf" srcId="{0C3526F9-1A88-485A-8BF3-4A754484FF7F}" destId="{0E11E444-9D3F-46F3-A911-C4444AC276CE}" srcOrd="0" destOrd="2" presId="urn:microsoft.com/office/officeart/2005/8/layout/vList4"/>
    <dgm:cxn modelId="{0238E2F6-BDE5-4541-8772-219AC0E59B12}" srcId="{2104FD9F-AF18-4907-9595-2E2A78F98C5D}" destId="{0C3526F9-1A88-485A-8BF3-4A754484FF7F}" srcOrd="1" destOrd="0" parTransId="{ED502206-8CD0-4EA5-8BE7-8E8A655987CA}" sibTransId="{AD3EB250-B76A-47D7-96C5-4E7CFEBCCEA9}"/>
    <dgm:cxn modelId="{F5C3164F-3092-4DE5-8664-6E864F9CF4A6}" srcId="{884C0FB7-8A54-4D53-8AC7-7454F6ED7BAC}" destId="{8FEBEA45-A466-4EAF-8825-1CDA49D43A81}" srcOrd="0" destOrd="0" parTransId="{4AFBC0F3-0C53-43B5-92AE-672BE6B2CEC3}" sibTransId="{0DA6B314-2CCF-4DDE-A4B9-E8B47A5F46B1}"/>
    <dgm:cxn modelId="{A8AFF043-CFCE-480B-9DDE-82DC47CD2121}" srcId="{CDB400D6-133F-4444-A6CC-50CFF1953ED8}" destId="{6BAE8473-4C6E-44CC-883E-E057C13620FF}" srcOrd="1" destOrd="0" parTransId="{E60F6A02-7265-4F98-A51D-770CF880C6B9}" sibTransId="{A6DFCD9D-611F-481C-A267-4C6EEBC24E6D}"/>
    <dgm:cxn modelId="{0C3D6350-A054-45CF-90EB-7C13BAF5B90C}" type="presOf" srcId="{8FEBEA45-A466-4EAF-8825-1CDA49D43A81}" destId="{1AC5DE0A-03F4-4372-B268-19BBB3680F86}" srcOrd="0" destOrd="1" presId="urn:microsoft.com/office/officeart/2005/8/layout/vList4"/>
    <dgm:cxn modelId="{09F5F8CF-8CA0-4987-ACC6-6D37838E6F87}" type="presOf" srcId="{884C0FB7-8A54-4D53-8AC7-7454F6ED7BAC}" destId="{9CAAD45A-DFD6-4175-A417-CA93CC08954D}" srcOrd="1" destOrd="0" presId="urn:microsoft.com/office/officeart/2005/8/layout/vList4"/>
    <dgm:cxn modelId="{40687AAF-A32F-47EB-853F-AEA6D2151CCD}" type="presOf" srcId="{2104FD9F-AF18-4907-9595-2E2A78F98C5D}" destId="{66686ABE-7EF6-41BB-BE85-1D0B77E84251}" srcOrd="1" destOrd="0" presId="urn:microsoft.com/office/officeart/2005/8/layout/vList4"/>
    <dgm:cxn modelId="{BB9162D5-1D05-47B7-81D2-F103F27807CC}" srcId="{CDB400D6-133F-4444-A6CC-50CFF1953ED8}" destId="{884C0FB7-8A54-4D53-8AC7-7454F6ED7BAC}" srcOrd="2" destOrd="0" parTransId="{E9A5845E-B0DC-4582-A29F-AC47FC420393}" sibTransId="{367CC79A-EA10-4CE2-A5D1-C4C1F062F5B1}"/>
    <dgm:cxn modelId="{E0F76B9B-6408-49B1-99AB-9417D364CC24}" srcId="{6BAE8473-4C6E-44CC-883E-E057C13620FF}" destId="{1BC9CF0B-8FCC-413F-AAF7-F60268DA4819}" srcOrd="0" destOrd="0" parTransId="{5B65DED8-A963-4B2C-9858-75CF813A95AA}" sibTransId="{35035D7F-9985-4C25-9B19-76D35B88CFDD}"/>
    <dgm:cxn modelId="{3E359317-321C-4638-806E-2B7568E1E8E0}" srcId="{CDB400D6-133F-4444-A6CC-50CFF1953ED8}" destId="{2104FD9F-AF18-4907-9595-2E2A78F98C5D}" srcOrd="0" destOrd="0" parTransId="{F6D18DE4-0366-44CD-A125-08DEBB7C2FDA}" sibTransId="{FDA11D7B-A2F0-4365-8C1B-6A17A714F7C7}"/>
    <dgm:cxn modelId="{C74CD1F4-2569-4AF2-B921-F852B4DC0AAB}" type="presOf" srcId="{CD4F47E8-E036-459F-B022-E8C1AC1CABF2}" destId="{0E11E444-9D3F-46F3-A911-C4444AC276CE}" srcOrd="0" destOrd="1" presId="urn:microsoft.com/office/officeart/2005/8/layout/vList4"/>
    <dgm:cxn modelId="{C722E2D8-17A6-4333-A9E4-83BDADBCECA0}" type="presOf" srcId="{CDB400D6-133F-4444-A6CC-50CFF1953ED8}" destId="{3880B071-7F86-43E6-BBF3-B0BC322B9551}" srcOrd="0" destOrd="0" presId="urn:microsoft.com/office/officeart/2005/8/layout/vList4"/>
    <dgm:cxn modelId="{0FDFA36D-3BFC-444C-B7A3-4871A94701C6}" type="presParOf" srcId="{3880B071-7F86-43E6-BBF3-B0BC322B9551}" destId="{D9D7763D-9552-482D-95BB-74502B808A4F}" srcOrd="0" destOrd="0" presId="urn:microsoft.com/office/officeart/2005/8/layout/vList4"/>
    <dgm:cxn modelId="{8F4DB5C0-2F1B-4C54-90D4-7558E18DC893}" type="presParOf" srcId="{D9D7763D-9552-482D-95BB-74502B808A4F}" destId="{0E11E444-9D3F-46F3-A911-C4444AC276CE}" srcOrd="0" destOrd="0" presId="urn:microsoft.com/office/officeart/2005/8/layout/vList4"/>
    <dgm:cxn modelId="{935DFC7A-1646-44BD-BA09-9AE409F7351D}" type="presParOf" srcId="{D9D7763D-9552-482D-95BB-74502B808A4F}" destId="{DDB56DBF-E323-4B53-96D9-B51915A88D2A}" srcOrd="1" destOrd="0" presId="urn:microsoft.com/office/officeart/2005/8/layout/vList4"/>
    <dgm:cxn modelId="{7C73CA71-3659-493C-AFFA-6623775EC81B}" type="presParOf" srcId="{D9D7763D-9552-482D-95BB-74502B808A4F}" destId="{66686ABE-7EF6-41BB-BE85-1D0B77E84251}" srcOrd="2" destOrd="0" presId="urn:microsoft.com/office/officeart/2005/8/layout/vList4"/>
    <dgm:cxn modelId="{92768394-6643-4DC3-AE3B-8F41226DC817}" type="presParOf" srcId="{3880B071-7F86-43E6-BBF3-B0BC322B9551}" destId="{C7639DE4-DE3F-4624-8727-ABA767F4B3B8}" srcOrd="1" destOrd="0" presId="urn:microsoft.com/office/officeart/2005/8/layout/vList4"/>
    <dgm:cxn modelId="{0119E0DB-1779-43B9-8EA1-43D321900C6D}" type="presParOf" srcId="{3880B071-7F86-43E6-BBF3-B0BC322B9551}" destId="{69DD6959-AE6A-43E3-A65C-1CBB4622AE9F}" srcOrd="2" destOrd="0" presId="urn:microsoft.com/office/officeart/2005/8/layout/vList4"/>
    <dgm:cxn modelId="{230D5857-F4CD-42C3-B204-CDF3F36D53F5}" type="presParOf" srcId="{69DD6959-AE6A-43E3-A65C-1CBB4622AE9F}" destId="{B879325A-821D-489D-B7BF-1F67B0FD1C03}" srcOrd="0" destOrd="0" presId="urn:microsoft.com/office/officeart/2005/8/layout/vList4"/>
    <dgm:cxn modelId="{F733D452-3831-4586-A3B6-844FF3F5426F}" type="presParOf" srcId="{69DD6959-AE6A-43E3-A65C-1CBB4622AE9F}" destId="{B90901C0-A7F1-4F3E-8CA7-323590174EE1}" srcOrd="1" destOrd="0" presId="urn:microsoft.com/office/officeart/2005/8/layout/vList4"/>
    <dgm:cxn modelId="{870B7C85-F9A8-4EBF-AFB4-93396B629409}" type="presParOf" srcId="{69DD6959-AE6A-43E3-A65C-1CBB4622AE9F}" destId="{7B09538E-513A-44A9-A217-F4ACC4088DC0}" srcOrd="2" destOrd="0" presId="urn:microsoft.com/office/officeart/2005/8/layout/vList4"/>
    <dgm:cxn modelId="{B5DE2419-9C64-457A-B19B-445A8C6026EA}" type="presParOf" srcId="{3880B071-7F86-43E6-BBF3-B0BC322B9551}" destId="{0D0BF995-F781-43E1-A18B-489089D461B6}" srcOrd="3" destOrd="0" presId="urn:microsoft.com/office/officeart/2005/8/layout/vList4"/>
    <dgm:cxn modelId="{C53FDDB9-A4BA-454C-8511-CD5ECF728555}" type="presParOf" srcId="{3880B071-7F86-43E6-BBF3-B0BC322B9551}" destId="{6F263F9E-2393-4A32-A44D-4E03867CAC7C}" srcOrd="4" destOrd="0" presId="urn:microsoft.com/office/officeart/2005/8/layout/vList4"/>
    <dgm:cxn modelId="{CEA1FE8E-FF28-42A1-97FA-A0A5B99E1A81}" type="presParOf" srcId="{6F263F9E-2393-4A32-A44D-4E03867CAC7C}" destId="{1AC5DE0A-03F4-4372-B268-19BBB3680F86}" srcOrd="0" destOrd="0" presId="urn:microsoft.com/office/officeart/2005/8/layout/vList4"/>
    <dgm:cxn modelId="{C6DC8DDE-135E-4E5E-A59C-D5CC61FFC045}" type="presParOf" srcId="{6F263F9E-2393-4A32-A44D-4E03867CAC7C}" destId="{7A71DAA5-32DA-4BEA-9EFD-53F7916CB11E}" srcOrd="1" destOrd="0" presId="urn:microsoft.com/office/officeart/2005/8/layout/vList4"/>
    <dgm:cxn modelId="{A42F1D8C-C5DA-48FD-AAA4-B08FCE2F2DD0}" type="presParOf" srcId="{6F263F9E-2393-4A32-A44D-4E03867CAC7C}" destId="{9CAAD45A-DFD6-4175-A417-CA93CC08954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F47A2C-6332-4BC6-B598-86B813E5914D}" type="doc">
      <dgm:prSet loTypeId="urn:microsoft.com/office/officeart/2005/8/layout/pyramid1" loCatId="pyramid" qsTypeId="urn:microsoft.com/office/officeart/2005/8/quickstyle/3d7" qsCatId="3D" csTypeId="urn:microsoft.com/office/officeart/2005/8/colors/accent1_2" csCatId="accent1" phldr="1"/>
      <dgm:spPr/>
    </dgm:pt>
    <dgm:pt modelId="{B4C34749-DB75-41A9-9315-52E976DF36BD}">
      <dgm:prSet phldrT="[Text]"/>
      <dgm:spPr/>
      <dgm:t>
        <a:bodyPr/>
        <a:lstStyle/>
        <a:p>
          <a:r>
            <a:rPr lang="en-US" dirty="0" smtClean="0"/>
            <a:t>Supreme Court</a:t>
          </a:r>
          <a:endParaRPr lang="en-US" dirty="0"/>
        </a:p>
      </dgm:t>
    </dgm:pt>
    <dgm:pt modelId="{BAD8594C-4E41-48CB-B977-F6D4034468BC}" type="parTrans" cxnId="{69FCD3FD-4DBB-4CB1-9BAB-8818141B9028}">
      <dgm:prSet/>
      <dgm:spPr/>
      <dgm:t>
        <a:bodyPr/>
        <a:lstStyle/>
        <a:p>
          <a:endParaRPr lang="en-US"/>
        </a:p>
      </dgm:t>
    </dgm:pt>
    <dgm:pt modelId="{7CC1DD2F-2AB3-4CC6-BF9C-353235C787BD}" type="sibTrans" cxnId="{69FCD3FD-4DBB-4CB1-9BAB-8818141B9028}">
      <dgm:prSet/>
      <dgm:spPr/>
      <dgm:t>
        <a:bodyPr/>
        <a:lstStyle/>
        <a:p>
          <a:endParaRPr lang="en-US"/>
        </a:p>
      </dgm:t>
    </dgm:pt>
    <dgm:pt modelId="{5A8BEAB4-1E13-4A00-87C9-3087F1EDB3F6}">
      <dgm:prSet phldrT="[Text]"/>
      <dgm:spPr/>
      <dgm:t>
        <a:bodyPr/>
        <a:lstStyle/>
        <a:p>
          <a:r>
            <a:rPr lang="en-US" dirty="0" smtClean="0"/>
            <a:t>Appellate Courts</a:t>
          </a:r>
          <a:endParaRPr lang="en-US" dirty="0"/>
        </a:p>
      </dgm:t>
    </dgm:pt>
    <dgm:pt modelId="{0BB270CC-0A8E-4000-A124-239F2BEE48C0}" type="parTrans" cxnId="{3944B7DA-29D2-4780-9262-18C8BCA25137}">
      <dgm:prSet/>
      <dgm:spPr/>
      <dgm:t>
        <a:bodyPr/>
        <a:lstStyle/>
        <a:p>
          <a:endParaRPr lang="en-US"/>
        </a:p>
      </dgm:t>
    </dgm:pt>
    <dgm:pt modelId="{6A444347-17AB-481C-BBA8-E4C7C5B7CD00}" type="sibTrans" cxnId="{3944B7DA-29D2-4780-9262-18C8BCA25137}">
      <dgm:prSet/>
      <dgm:spPr/>
      <dgm:t>
        <a:bodyPr/>
        <a:lstStyle/>
        <a:p>
          <a:endParaRPr lang="en-US"/>
        </a:p>
      </dgm:t>
    </dgm:pt>
    <dgm:pt modelId="{BD32AFA5-F346-47C4-B536-9541E159CB6A}">
      <dgm:prSet phldrT="[Text]"/>
      <dgm:spPr/>
      <dgm:t>
        <a:bodyPr/>
        <a:lstStyle/>
        <a:p>
          <a:r>
            <a:rPr lang="en-US" dirty="0" smtClean="0"/>
            <a:t>District Courts</a:t>
          </a:r>
          <a:endParaRPr lang="en-US" dirty="0"/>
        </a:p>
      </dgm:t>
    </dgm:pt>
    <dgm:pt modelId="{C2585186-43BF-43E4-B533-B2CA19DBAC2C}" type="parTrans" cxnId="{B37357A4-4E1C-453F-8D7A-AA9A4B035AF5}">
      <dgm:prSet/>
      <dgm:spPr/>
      <dgm:t>
        <a:bodyPr/>
        <a:lstStyle/>
        <a:p>
          <a:endParaRPr lang="en-US"/>
        </a:p>
      </dgm:t>
    </dgm:pt>
    <dgm:pt modelId="{DC754678-4643-4B20-87E8-8FF91B0A556D}" type="sibTrans" cxnId="{B37357A4-4E1C-453F-8D7A-AA9A4B035AF5}">
      <dgm:prSet/>
      <dgm:spPr/>
      <dgm:t>
        <a:bodyPr/>
        <a:lstStyle/>
        <a:p>
          <a:endParaRPr lang="en-US"/>
        </a:p>
      </dgm:t>
    </dgm:pt>
    <dgm:pt modelId="{29B5CB79-9682-46DF-A736-C9F4E63994A6}" type="pres">
      <dgm:prSet presAssocID="{EEF47A2C-6332-4BC6-B598-86B813E5914D}" presName="Name0" presStyleCnt="0">
        <dgm:presLayoutVars>
          <dgm:dir/>
          <dgm:animLvl val="lvl"/>
          <dgm:resizeHandles val="exact"/>
        </dgm:presLayoutVars>
      </dgm:prSet>
      <dgm:spPr/>
    </dgm:pt>
    <dgm:pt modelId="{82144AF9-FF19-4092-99FA-2F5686D7A439}" type="pres">
      <dgm:prSet presAssocID="{B4C34749-DB75-41A9-9315-52E976DF36BD}" presName="Name8" presStyleCnt="0"/>
      <dgm:spPr/>
    </dgm:pt>
    <dgm:pt modelId="{7AE4AA06-457A-4E77-95B7-6FDA1A28F3AD}" type="pres">
      <dgm:prSet presAssocID="{B4C34749-DB75-41A9-9315-52E976DF36BD}" presName="level" presStyleLbl="node1" presStyleIdx="0" presStyleCnt="3" custLinFactNeighborX="-3117" custLinFactNeighborY="-208">
        <dgm:presLayoutVars>
          <dgm:chMax val="1"/>
          <dgm:bulletEnabled val="1"/>
        </dgm:presLayoutVars>
      </dgm:prSet>
      <dgm:spPr/>
    </dgm:pt>
    <dgm:pt modelId="{34ECF04E-F561-49BA-B8EB-A00F1FA7916E}" type="pres">
      <dgm:prSet presAssocID="{B4C34749-DB75-41A9-9315-52E976DF36B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78D5EBC-4037-4C87-9BC2-806FA5F13E42}" type="pres">
      <dgm:prSet presAssocID="{5A8BEAB4-1E13-4A00-87C9-3087F1EDB3F6}" presName="Name8" presStyleCnt="0"/>
      <dgm:spPr/>
    </dgm:pt>
    <dgm:pt modelId="{EE671E71-C998-4114-A2A1-89FC41663287}" type="pres">
      <dgm:prSet presAssocID="{5A8BEAB4-1E13-4A00-87C9-3087F1EDB3F6}" presName="level" presStyleLbl="node1" presStyleIdx="1" presStyleCnt="3" custLinFactNeighborX="-751" custLinFactNeighborY="-208">
        <dgm:presLayoutVars>
          <dgm:chMax val="1"/>
          <dgm:bulletEnabled val="1"/>
        </dgm:presLayoutVars>
      </dgm:prSet>
      <dgm:spPr/>
    </dgm:pt>
    <dgm:pt modelId="{18DFA0F6-6310-4875-B85C-D7A4D036526E}" type="pres">
      <dgm:prSet presAssocID="{5A8BEAB4-1E13-4A00-87C9-3087F1EDB3F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350F0B-33B8-4A79-A329-65E1B1AC4D16}" type="pres">
      <dgm:prSet presAssocID="{BD32AFA5-F346-47C4-B536-9541E159CB6A}" presName="Name8" presStyleCnt="0"/>
      <dgm:spPr/>
    </dgm:pt>
    <dgm:pt modelId="{2E6FC86E-43F7-4585-A3FA-1CF23A7F905F}" type="pres">
      <dgm:prSet presAssocID="{BD32AFA5-F346-47C4-B536-9541E159CB6A}" presName="level" presStyleLbl="node1" presStyleIdx="2" presStyleCnt="3" custLinFactNeighborX="37" custLinFactNeighborY="47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F1370-9584-482F-A1BA-93742EA603E5}" type="pres">
      <dgm:prSet presAssocID="{BD32AFA5-F346-47C4-B536-9541E159CB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592DD5-74C3-40D8-9C7D-30BAEBBEEA7F}" type="presOf" srcId="{B4C34749-DB75-41A9-9315-52E976DF36BD}" destId="{7AE4AA06-457A-4E77-95B7-6FDA1A28F3AD}" srcOrd="0" destOrd="0" presId="urn:microsoft.com/office/officeart/2005/8/layout/pyramid1"/>
    <dgm:cxn modelId="{3070C775-6393-4142-9EC8-ACE2B82111AF}" type="presOf" srcId="{EEF47A2C-6332-4BC6-B598-86B813E5914D}" destId="{29B5CB79-9682-46DF-A736-C9F4E63994A6}" srcOrd="0" destOrd="0" presId="urn:microsoft.com/office/officeart/2005/8/layout/pyramid1"/>
    <dgm:cxn modelId="{23B36782-3CFB-4E09-90EF-8FE9EE8EC86E}" type="presOf" srcId="{BD32AFA5-F346-47C4-B536-9541E159CB6A}" destId="{2E6FC86E-43F7-4585-A3FA-1CF23A7F905F}" srcOrd="0" destOrd="0" presId="urn:microsoft.com/office/officeart/2005/8/layout/pyramid1"/>
    <dgm:cxn modelId="{4C0FD08D-0835-447E-A861-D43F05B1FA8E}" type="presOf" srcId="{5A8BEAB4-1E13-4A00-87C9-3087F1EDB3F6}" destId="{18DFA0F6-6310-4875-B85C-D7A4D036526E}" srcOrd="1" destOrd="0" presId="urn:microsoft.com/office/officeart/2005/8/layout/pyramid1"/>
    <dgm:cxn modelId="{69FCD3FD-4DBB-4CB1-9BAB-8818141B9028}" srcId="{EEF47A2C-6332-4BC6-B598-86B813E5914D}" destId="{B4C34749-DB75-41A9-9315-52E976DF36BD}" srcOrd="0" destOrd="0" parTransId="{BAD8594C-4E41-48CB-B977-F6D4034468BC}" sibTransId="{7CC1DD2F-2AB3-4CC6-BF9C-353235C787BD}"/>
    <dgm:cxn modelId="{38FE37BC-AB18-4625-9E5E-630C162D0A8C}" type="presOf" srcId="{5A8BEAB4-1E13-4A00-87C9-3087F1EDB3F6}" destId="{EE671E71-C998-4114-A2A1-89FC41663287}" srcOrd="0" destOrd="0" presId="urn:microsoft.com/office/officeart/2005/8/layout/pyramid1"/>
    <dgm:cxn modelId="{B37357A4-4E1C-453F-8D7A-AA9A4B035AF5}" srcId="{EEF47A2C-6332-4BC6-B598-86B813E5914D}" destId="{BD32AFA5-F346-47C4-B536-9541E159CB6A}" srcOrd="2" destOrd="0" parTransId="{C2585186-43BF-43E4-B533-B2CA19DBAC2C}" sibTransId="{DC754678-4643-4B20-87E8-8FF91B0A556D}"/>
    <dgm:cxn modelId="{24C2CDB1-B835-48F3-A21A-A07E4F6185C0}" type="presOf" srcId="{BD32AFA5-F346-47C4-B536-9541E159CB6A}" destId="{686F1370-9584-482F-A1BA-93742EA603E5}" srcOrd="1" destOrd="0" presId="urn:microsoft.com/office/officeart/2005/8/layout/pyramid1"/>
    <dgm:cxn modelId="{42AF2AC0-7731-445D-BA01-72D8D429B0E1}" type="presOf" srcId="{B4C34749-DB75-41A9-9315-52E976DF36BD}" destId="{34ECF04E-F561-49BA-B8EB-A00F1FA7916E}" srcOrd="1" destOrd="0" presId="urn:microsoft.com/office/officeart/2005/8/layout/pyramid1"/>
    <dgm:cxn modelId="{3944B7DA-29D2-4780-9262-18C8BCA25137}" srcId="{EEF47A2C-6332-4BC6-B598-86B813E5914D}" destId="{5A8BEAB4-1E13-4A00-87C9-3087F1EDB3F6}" srcOrd="1" destOrd="0" parTransId="{0BB270CC-0A8E-4000-A124-239F2BEE48C0}" sibTransId="{6A444347-17AB-481C-BBA8-E4C7C5B7CD00}"/>
    <dgm:cxn modelId="{521C6A88-78A9-488B-90A8-18BCF17C8589}" type="presParOf" srcId="{29B5CB79-9682-46DF-A736-C9F4E63994A6}" destId="{82144AF9-FF19-4092-99FA-2F5686D7A439}" srcOrd="0" destOrd="0" presId="urn:microsoft.com/office/officeart/2005/8/layout/pyramid1"/>
    <dgm:cxn modelId="{45FE467A-50BB-457B-9756-887B5C1962A1}" type="presParOf" srcId="{82144AF9-FF19-4092-99FA-2F5686D7A439}" destId="{7AE4AA06-457A-4E77-95B7-6FDA1A28F3AD}" srcOrd="0" destOrd="0" presId="urn:microsoft.com/office/officeart/2005/8/layout/pyramid1"/>
    <dgm:cxn modelId="{C38EE6E6-453B-4ECA-919C-2A57E413082E}" type="presParOf" srcId="{82144AF9-FF19-4092-99FA-2F5686D7A439}" destId="{34ECF04E-F561-49BA-B8EB-A00F1FA7916E}" srcOrd="1" destOrd="0" presId="urn:microsoft.com/office/officeart/2005/8/layout/pyramid1"/>
    <dgm:cxn modelId="{0144288F-03C0-4F0A-9CE1-A82427D67086}" type="presParOf" srcId="{29B5CB79-9682-46DF-A736-C9F4E63994A6}" destId="{978D5EBC-4037-4C87-9BC2-806FA5F13E42}" srcOrd="1" destOrd="0" presId="urn:microsoft.com/office/officeart/2005/8/layout/pyramid1"/>
    <dgm:cxn modelId="{A42FF442-5BC0-4B9F-B9FD-DC0B1A907A9A}" type="presParOf" srcId="{978D5EBC-4037-4C87-9BC2-806FA5F13E42}" destId="{EE671E71-C998-4114-A2A1-89FC41663287}" srcOrd="0" destOrd="0" presId="urn:microsoft.com/office/officeart/2005/8/layout/pyramid1"/>
    <dgm:cxn modelId="{1AEEA397-0905-4254-B160-C60F2632A4BD}" type="presParOf" srcId="{978D5EBC-4037-4C87-9BC2-806FA5F13E42}" destId="{18DFA0F6-6310-4875-B85C-D7A4D036526E}" srcOrd="1" destOrd="0" presId="urn:microsoft.com/office/officeart/2005/8/layout/pyramid1"/>
    <dgm:cxn modelId="{D36D3ACB-ADF5-4058-A945-63B92BA6EC3C}" type="presParOf" srcId="{29B5CB79-9682-46DF-A736-C9F4E63994A6}" destId="{15350F0B-33B8-4A79-A329-65E1B1AC4D16}" srcOrd="2" destOrd="0" presId="urn:microsoft.com/office/officeart/2005/8/layout/pyramid1"/>
    <dgm:cxn modelId="{D30BAAF9-6483-431A-8530-52D42F18D92F}" type="presParOf" srcId="{15350F0B-33B8-4A79-A329-65E1B1AC4D16}" destId="{2E6FC86E-43F7-4585-A3FA-1CF23A7F905F}" srcOrd="0" destOrd="0" presId="urn:microsoft.com/office/officeart/2005/8/layout/pyramid1"/>
    <dgm:cxn modelId="{E48E95A0-61A6-4953-A36B-E24245756DCC}" type="presParOf" srcId="{15350F0B-33B8-4A79-A329-65E1B1AC4D16}" destId="{686F1370-9584-482F-A1BA-93742EA603E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F8012B-81D1-4432-ADFF-CA5BCFD84C90}">
      <dsp:nvSpPr>
        <dsp:cNvPr id="0" name=""/>
        <dsp:cNvSpPr/>
      </dsp:nvSpPr>
      <dsp:spPr>
        <a:xfrm>
          <a:off x="0" y="149350"/>
          <a:ext cx="850392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Legislative Branch:  makes laws</a:t>
          </a:r>
          <a:endParaRPr lang="en-US" sz="3600" kern="1200" dirty="0"/>
        </a:p>
      </dsp:txBody>
      <dsp:txXfrm>
        <a:off x="0" y="149350"/>
        <a:ext cx="8503920" cy="863460"/>
      </dsp:txXfrm>
    </dsp:sp>
    <dsp:sp modelId="{23690B69-7DDE-45C5-B036-0912C127ABD6}">
      <dsp:nvSpPr>
        <dsp:cNvPr id="0" name=""/>
        <dsp:cNvSpPr/>
      </dsp:nvSpPr>
      <dsp:spPr>
        <a:xfrm>
          <a:off x="0" y="1139951"/>
          <a:ext cx="850392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Executive Branch:  carries out laws</a:t>
          </a:r>
          <a:endParaRPr lang="en-US" sz="3600" kern="1200" dirty="0"/>
        </a:p>
      </dsp:txBody>
      <dsp:txXfrm>
        <a:off x="0" y="1139951"/>
        <a:ext cx="8503920" cy="863460"/>
      </dsp:txXfrm>
    </dsp:sp>
    <dsp:sp modelId="{3F03BD61-EDCD-4099-AACC-A74EEDF11CA8}">
      <dsp:nvSpPr>
        <dsp:cNvPr id="0" name=""/>
        <dsp:cNvSpPr/>
      </dsp:nvSpPr>
      <dsp:spPr>
        <a:xfrm>
          <a:off x="0" y="2054350"/>
          <a:ext cx="8503920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Judicial Branch:  explains laws</a:t>
          </a:r>
          <a:endParaRPr lang="en-US" sz="3600" kern="1200" dirty="0"/>
        </a:p>
      </dsp:txBody>
      <dsp:txXfrm>
        <a:off x="0" y="2054350"/>
        <a:ext cx="8503920" cy="863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2192E0-BBED-4A68-AED7-B4A7577BFF62}">
      <dsp:nvSpPr>
        <dsp:cNvPr id="0" name=""/>
        <dsp:cNvSpPr/>
      </dsp:nvSpPr>
      <dsp:spPr>
        <a:xfrm>
          <a:off x="0" y="0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Governor:  Pat Quinn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Chief Executive Officer (signs/vetoes bills, creates state budget, can approve bill by eliminating certain parts) </a:t>
          </a:r>
          <a:endParaRPr lang="en-US" sz="1800" kern="1200" dirty="0"/>
        </a:p>
      </dsp:txBody>
      <dsp:txXfrm>
        <a:off x="1843722" y="0"/>
        <a:ext cx="6660515" cy="1428749"/>
      </dsp:txXfrm>
    </dsp:sp>
    <dsp:sp modelId="{5D92D8D0-4AAB-49D9-AE6E-B4BE05CA8CF1}">
      <dsp:nvSpPr>
        <dsp:cNvPr id="0" name=""/>
        <dsp:cNvSpPr/>
      </dsp:nvSpPr>
      <dsp:spPr>
        <a:xfrm>
          <a:off x="142875" y="142875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E322D-304C-49F1-8AC4-E246F1A2DEBA}">
      <dsp:nvSpPr>
        <dsp:cNvPr id="0" name=""/>
        <dsp:cNvSpPr/>
      </dsp:nvSpPr>
      <dsp:spPr>
        <a:xfrm>
          <a:off x="0" y="1571624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Lieutenant Governor:  Sheila Simon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Performs duties given by the governor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Takes over as governor if necessary</a:t>
          </a:r>
          <a:endParaRPr lang="en-US" sz="1800" kern="1200" dirty="0"/>
        </a:p>
      </dsp:txBody>
      <dsp:txXfrm>
        <a:off x="1843722" y="1571624"/>
        <a:ext cx="6660515" cy="1428749"/>
      </dsp:txXfrm>
    </dsp:sp>
    <dsp:sp modelId="{A36669F7-0705-4136-8B82-DA639278FC68}">
      <dsp:nvSpPr>
        <dsp:cNvPr id="0" name=""/>
        <dsp:cNvSpPr/>
      </dsp:nvSpPr>
      <dsp:spPr>
        <a:xfrm>
          <a:off x="142875" y="1714499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B0951-A815-4A44-8252-D38DDCEE9E13}">
      <dsp:nvSpPr>
        <dsp:cNvPr id="0" name=""/>
        <dsp:cNvSpPr/>
      </dsp:nvSpPr>
      <dsp:spPr>
        <a:xfrm>
          <a:off x="0" y="3143249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Attorney General: Lisa Madigan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Chief legal officer and law enforcement officer</a:t>
          </a:r>
          <a:endParaRPr lang="en-US" sz="1800" kern="1200" dirty="0"/>
        </a:p>
      </dsp:txBody>
      <dsp:txXfrm>
        <a:off x="1843722" y="3143249"/>
        <a:ext cx="6660515" cy="1428749"/>
      </dsp:txXfrm>
    </dsp:sp>
    <dsp:sp modelId="{82D6DB85-5A40-46B6-B446-15076754E6AD}">
      <dsp:nvSpPr>
        <dsp:cNvPr id="0" name=""/>
        <dsp:cNvSpPr/>
      </dsp:nvSpPr>
      <dsp:spPr>
        <a:xfrm>
          <a:off x="142875" y="3286124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11E444-9D3F-46F3-A911-C4444AC276CE}">
      <dsp:nvSpPr>
        <dsp:cNvPr id="0" name=""/>
        <dsp:cNvSpPr/>
      </dsp:nvSpPr>
      <dsp:spPr>
        <a:xfrm>
          <a:off x="0" y="0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Secretary of State:  Jesse White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Keeps official records of General Assembly and Executive office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Licenses drivers, keeps records of vehicle registration</a:t>
          </a:r>
          <a:endParaRPr lang="en-US" sz="1800" kern="1200" dirty="0"/>
        </a:p>
      </dsp:txBody>
      <dsp:txXfrm>
        <a:off x="1843722" y="0"/>
        <a:ext cx="6660515" cy="1428749"/>
      </dsp:txXfrm>
    </dsp:sp>
    <dsp:sp modelId="{DDB56DBF-E323-4B53-96D9-B51915A88D2A}">
      <dsp:nvSpPr>
        <dsp:cNvPr id="0" name=""/>
        <dsp:cNvSpPr/>
      </dsp:nvSpPr>
      <dsp:spPr>
        <a:xfrm>
          <a:off x="142875" y="142875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79325A-821D-489D-B7BF-1F67B0FD1C03}">
      <dsp:nvSpPr>
        <dsp:cNvPr id="0" name=""/>
        <dsp:cNvSpPr/>
      </dsp:nvSpPr>
      <dsp:spPr>
        <a:xfrm>
          <a:off x="0" y="1571624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Comptroller:  Judy </a:t>
          </a:r>
          <a:r>
            <a:rPr lang="en-US" sz="2300" kern="1200" dirty="0" err="1" smtClean="0"/>
            <a:t>Baar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Topinka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Chief fiscal officer; pays the bills</a:t>
          </a:r>
          <a:endParaRPr lang="en-US" sz="1800" kern="1200" dirty="0"/>
        </a:p>
      </dsp:txBody>
      <dsp:txXfrm>
        <a:off x="1843722" y="1571624"/>
        <a:ext cx="6660515" cy="1428749"/>
      </dsp:txXfrm>
    </dsp:sp>
    <dsp:sp modelId="{B90901C0-A7F1-4F3E-8CA7-323590174EE1}">
      <dsp:nvSpPr>
        <dsp:cNvPr id="0" name=""/>
        <dsp:cNvSpPr/>
      </dsp:nvSpPr>
      <dsp:spPr>
        <a:xfrm>
          <a:off x="142875" y="1714499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C5DE0A-03F4-4372-B268-19BBB3680F86}">
      <dsp:nvSpPr>
        <dsp:cNvPr id="0" name=""/>
        <dsp:cNvSpPr/>
      </dsp:nvSpPr>
      <dsp:spPr>
        <a:xfrm>
          <a:off x="0" y="3143249"/>
          <a:ext cx="8504238" cy="1428749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Treasurer: Dan Rutherford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Acts as the state’s banker by keeping and investing money received through state taxes</a:t>
          </a:r>
          <a:endParaRPr lang="en-US" sz="1800" kern="1200" dirty="0"/>
        </a:p>
      </dsp:txBody>
      <dsp:txXfrm>
        <a:off x="1843722" y="3143249"/>
        <a:ext cx="6660515" cy="1428749"/>
      </dsp:txXfrm>
    </dsp:sp>
    <dsp:sp modelId="{7A71DAA5-32DA-4BEA-9EFD-53F7916CB11E}">
      <dsp:nvSpPr>
        <dsp:cNvPr id="0" name=""/>
        <dsp:cNvSpPr/>
      </dsp:nvSpPr>
      <dsp:spPr>
        <a:xfrm>
          <a:off x="142875" y="3286124"/>
          <a:ext cx="1700847" cy="114299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E4AA06-457A-4E77-95B7-6FDA1A28F3AD}">
      <dsp:nvSpPr>
        <dsp:cNvPr id="0" name=""/>
        <dsp:cNvSpPr/>
      </dsp:nvSpPr>
      <dsp:spPr>
        <a:xfrm>
          <a:off x="2746386" y="0"/>
          <a:ext cx="2834746" cy="15240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Supreme Court</a:t>
          </a:r>
          <a:endParaRPr lang="en-US" sz="4700" kern="1200" dirty="0"/>
        </a:p>
      </dsp:txBody>
      <dsp:txXfrm>
        <a:off x="2746386" y="0"/>
        <a:ext cx="2834746" cy="1524000"/>
      </dsp:txXfrm>
    </dsp:sp>
    <dsp:sp modelId="{EE671E71-C998-4114-A2A1-89FC41663287}">
      <dsp:nvSpPr>
        <dsp:cNvPr id="0" name=""/>
        <dsp:cNvSpPr/>
      </dsp:nvSpPr>
      <dsp:spPr>
        <a:xfrm>
          <a:off x="1374795" y="1520830"/>
          <a:ext cx="5669492" cy="15240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Appellate Courts</a:t>
          </a:r>
          <a:endParaRPr lang="en-US" sz="4700" kern="1200" dirty="0"/>
        </a:p>
      </dsp:txBody>
      <dsp:txXfrm>
        <a:off x="2366956" y="1520830"/>
        <a:ext cx="3685169" cy="1524000"/>
      </dsp:txXfrm>
    </dsp:sp>
    <dsp:sp modelId="{2E6FC86E-43F7-4585-A3FA-1CF23A7F905F}">
      <dsp:nvSpPr>
        <dsp:cNvPr id="0" name=""/>
        <dsp:cNvSpPr/>
      </dsp:nvSpPr>
      <dsp:spPr>
        <a:xfrm>
          <a:off x="0" y="3047999"/>
          <a:ext cx="8504238" cy="1524000"/>
        </a:xfrm>
        <a:prstGeom prst="trapezoid">
          <a:avLst>
            <a:gd name="adj" fmla="val 9300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District Courts</a:t>
          </a:r>
          <a:endParaRPr lang="en-US" sz="4700" kern="1200" dirty="0"/>
        </a:p>
      </dsp:txBody>
      <dsp:txXfrm>
        <a:off x="1488241" y="3047999"/>
        <a:ext cx="5527754" cy="152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CF5B880-47DD-4A2F-A5B6-77F9251A18F5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34691A-85BB-4CA2-A78D-49157B55847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all notes!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Illinois State Constitution</a:t>
            </a:r>
            <a:endParaRPr lang="en-US" dirty="0"/>
          </a:p>
        </p:txBody>
      </p:sp>
      <p:pic>
        <p:nvPicPr>
          <p:cNvPr id="4" name="Picture 3" descr="state capit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200400"/>
            <a:ext cx="3733800" cy="2851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Judicial Branch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304800" y="1524000"/>
            <a:ext cx="2057400" cy="13716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Here’s the 3 branches!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6"/>
          </p:cNvCxnSpPr>
          <p:nvPr/>
        </p:nvCxnSpPr>
        <p:spPr>
          <a:xfrm>
            <a:off x="2362200" y="2209800"/>
            <a:ext cx="9906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057400" y="2743200"/>
            <a:ext cx="8382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4"/>
          </p:cNvCxnSpPr>
          <p:nvPr/>
        </p:nvCxnSpPr>
        <p:spPr>
          <a:xfrm>
            <a:off x="1333500" y="2895600"/>
            <a:ext cx="723900" cy="1752600"/>
          </a:xfrm>
          <a:prstGeom prst="straightConnector1">
            <a:avLst/>
          </a:prstGeom>
          <a:ln w="41275" cmpd="sng">
            <a:headEnd w="sm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Judicial Branch:</a:t>
            </a:r>
            <a:br>
              <a:rPr lang="en-US" sz="2400" dirty="0" smtClean="0"/>
            </a:br>
            <a:r>
              <a:rPr lang="en-US" sz="2400" dirty="0" smtClean="0"/>
              <a:t>Supreme Court and Appellate Courts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</a:p>
          <a:p>
            <a:pPr lvl="1"/>
            <a:r>
              <a:rPr lang="en-US" dirty="0" smtClean="0"/>
              <a:t>7 justices</a:t>
            </a:r>
          </a:p>
          <a:p>
            <a:pPr lvl="1"/>
            <a:r>
              <a:rPr lang="en-US" dirty="0" smtClean="0"/>
              <a:t>Elected by the people</a:t>
            </a:r>
          </a:p>
          <a:p>
            <a:pPr lvl="1"/>
            <a:r>
              <a:rPr lang="en-US" dirty="0" smtClean="0"/>
              <a:t>Term: 10 years</a:t>
            </a:r>
          </a:p>
          <a:p>
            <a:pPr lvl="1"/>
            <a:r>
              <a:rPr lang="en-US" dirty="0" smtClean="0"/>
              <a:t>Hear appeals from lower courts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Appellate Courts</a:t>
            </a:r>
          </a:p>
          <a:p>
            <a:pPr lvl="1"/>
            <a:r>
              <a:rPr lang="en-US" dirty="0" smtClean="0"/>
              <a:t>54 appellate judges</a:t>
            </a:r>
          </a:p>
          <a:p>
            <a:pPr lvl="1"/>
            <a:r>
              <a:rPr lang="en-US" dirty="0" smtClean="0"/>
              <a:t>5 districts of courts</a:t>
            </a:r>
          </a:p>
          <a:p>
            <a:pPr lvl="1"/>
            <a:r>
              <a:rPr lang="en-US" dirty="0" smtClean="0"/>
              <a:t>Elected by the people</a:t>
            </a:r>
          </a:p>
          <a:p>
            <a:pPr lvl="1"/>
            <a:r>
              <a:rPr lang="en-US" dirty="0" smtClean="0"/>
              <a:t>Term: 10 years</a:t>
            </a:r>
            <a:endParaRPr lang="en-US" dirty="0"/>
          </a:p>
        </p:txBody>
      </p:sp>
      <p:pic>
        <p:nvPicPr>
          <p:cNvPr id="5" name="Picture 4" descr="illinois supreme cou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191000"/>
            <a:ext cx="3851353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Judicial Branch: </a:t>
            </a:r>
            <a:br>
              <a:rPr lang="en-US" sz="2400" dirty="0" smtClean="0"/>
            </a:br>
            <a:r>
              <a:rPr lang="en-US" sz="2400" dirty="0" smtClean="0"/>
              <a:t>District Courts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Illinois is divided into 23 judicial circuits</a:t>
            </a:r>
          </a:p>
          <a:p>
            <a:r>
              <a:rPr lang="en-US" dirty="0" smtClean="0"/>
              <a:t>Most cases are heard here</a:t>
            </a:r>
          </a:p>
          <a:p>
            <a:r>
              <a:rPr lang="en-US" dirty="0" smtClean="0"/>
              <a:t>Each circuit has:</a:t>
            </a:r>
          </a:p>
          <a:p>
            <a:pPr lvl="1"/>
            <a:r>
              <a:rPr lang="en-US" dirty="0" smtClean="0"/>
              <a:t>Chief judge</a:t>
            </a:r>
          </a:p>
          <a:p>
            <a:pPr lvl="1"/>
            <a:r>
              <a:rPr lang="en-US" dirty="0" smtClean="0"/>
              <a:t>Circuit judges</a:t>
            </a:r>
          </a:p>
          <a:p>
            <a:pPr lvl="1"/>
            <a:r>
              <a:rPr lang="en-US" dirty="0" smtClean="0"/>
              <a:t>Associate judges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Circuit Judges:</a:t>
            </a:r>
          </a:p>
          <a:p>
            <a:pPr lvl="1"/>
            <a:r>
              <a:rPr lang="en-US" dirty="0" smtClean="0"/>
              <a:t>Elected by the people</a:t>
            </a:r>
          </a:p>
          <a:p>
            <a:pPr lvl="1"/>
            <a:r>
              <a:rPr lang="en-US" dirty="0" smtClean="0"/>
              <a:t>Term: 6 years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Associate judges:</a:t>
            </a:r>
          </a:p>
          <a:p>
            <a:pPr lvl="1"/>
            <a:r>
              <a:rPr lang="en-US" dirty="0" smtClean="0"/>
              <a:t>Appointed by circuit judges</a:t>
            </a:r>
          </a:p>
          <a:p>
            <a:pPr lvl="1"/>
            <a:r>
              <a:rPr lang="en-US" dirty="0" smtClean="0"/>
              <a:t>Term:  4 years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257800" y="2895600"/>
            <a:ext cx="28194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Notice</a:t>
            </a:r>
          </a:p>
          <a:p>
            <a:pPr algn="ctr"/>
            <a:r>
              <a:rPr lang="en-US" dirty="0" smtClean="0"/>
              <a:t> difference</a:t>
            </a:r>
            <a:endParaRPr lang="en-US" dirty="0"/>
          </a:p>
        </p:txBody>
      </p:sp>
      <p:pic>
        <p:nvPicPr>
          <p:cNvPr id="6" name="Picture 5" descr="will county cou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5029200"/>
            <a:ext cx="1676400" cy="13304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0292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 smtClean="0"/>
              <a:t>Will County Circuit Court District 12 in Joliet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Became a state in 1818</a:t>
            </a:r>
          </a:p>
          <a:p>
            <a:r>
              <a:rPr lang="en-US" dirty="0" smtClean="0"/>
              <a:t>Current constitution used was written in 1970</a:t>
            </a:r>
          </a:p>
          <a:p>
            <a:endParaRPr lang="en-US" dirty="0"/>
          </a:p>
        </p:txBody>
      </p:sp>
      <p:pic>
        <p:nvPicPr>
          <p:cNvPr id="4" name="Picture 3" descr="illinois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743200"/>
            <a:ext cx="1828800" cy="1097280"/>
          </a:xfrm>
          <a:prstGeom prst="rect">
            <a:avLst/>
          </a:prstGeom>
        </p:spPr>
      </p:pic>
      <p:pic>
        <p:nvPicPr>
          <p:cNvPr id="5" name="Picture 4" descr="map of i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2590800"/>
            <a:ext cx="3962400" cy="3657600"/>
          </a:xfrm>
          <a:prstGeom prst="rect">
            <a:avLst/>
          </a:prstGeom>
        </p:spPr>
      </p:pic>
      <p:pic>
        <p:nvPicPr>
          <p:cNvPr id="6" name="Picture 5" descr="card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819400"/>
            <a:ext cx="1627695" cy="1219200"/>
          </a:xfrm>
          <a:prstGeom prst="rect">
            <a:avLst/>
          </a:prstGeom>
        </p:spPr>
      </p:pic>
      <p:pic>
        <p:nvPicPr>
          <p:cNvPr id="7" name="Picture 6" descr="chica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4876800"/>
            <a:ext cx="1717623" cy="1143000"/>
          </a:xfrm>
          <a:prstGeom prst="rect">
            <a:avLst/>
          </a:prstGeom>
        </p:spPr>
      </p:pic>
      <p:pic>
        <p:nvPicPr>
          <p:cNvPr id="8" name="Picture 7" descr="jolie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4876800"/>
            <a:ext cx="165508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why the constitution was written (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Don’t write—not tested</a:t>
            </a:r>
            <a:r>
              <a:rPr lang="en-US" dirty="0" smtClean="0"/>
              <a:t>):</a:t>
            </a:r>
          </a:p>
          <a:p>
            <a:r>
              <a:rPr lang="en-US" sz="2000" i="1" dirty="0" smtClean="0"/>
              <a:t>We, the People of the State of Illinois-grateful to Almighty God for the civil, political and religious liberty which He has permitted us to enjoy and seeking His blessing upon our endeavors-in order to provide for the health, safety and welfare of the people; maintain a representative and orderly government; eliminate poverty and inequality; assure legal, social and economic justice; provide opportunity for the fullest development of the individual; insure domestic tranquility; provide for the common defense and secure the blessings of freedom and liberty to ourselves and our posterity - do ordain and establish this Constitution for the State of Illinois. 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1: 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States </a:t>
            </a:r>
            <a:r>
              <a:rPr lang="en-US" dirty="0" smtClean="0"/>
              <a:t>many of the individual rights and liberties found in the Bill  of Rights of the U.S. </a:t>
            </a:r>
            <a:r>
              <a:rPr lang="en-US" dirty="0" smtClean="0"/>
              <a:t>Constitution</a:t>
            </a:r>
          </a:p>
          <a:p>
            <a:pPr lvl="1"/>
            <a:r>
              <a:rPr lang="en-US" dirty="0" smtClean="0"/>
              <a:t>freedom of </a:t>
            </a:r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freedom </a:t>
            </a:r>
            <a:r>
              <a:rPr lang="en-US" dirty="0" smtClean="0"/>
              <a:t>of </a:t>
            </a:r>
            <a:r>
              <a:rPr lang="en-US" dirty="0" smtClean="0"/>
              <a:t>speech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to assemble and </a:t>
            </a:r>
            <a:r>
              <a:rPr lang="en-US" dirty="0" smtClean="0"/>
              <a:t>petition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to bear </a:t>
            </a:r>
            <a:r>
              <a:rPr lang="en-US" dirty="0" smtClean="0"/>
              <a:t>arms</a:t>
            </a:r>
          </a:p>
          <a:p>
            <a:pPr lvl="1"/>
            <a:r>
              <a:rPr lang="en-US" dirty="0" smtClean="0"/>
              <a:t>freedom </a:t>
            </a:r>
            <a:r>
              <a:rPr lang="en-US" dirty="0" smtClean="0"/>
              <a:t>from self </a:t>
            </a:r>
            <a:r>
              <a:rPr lang="en-US" dirty="0" smtClean="0"/>
              <a:t>incrimination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right to a trial by 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1: Bill of Rights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Guarantees </a:t>
            </a:r>
            <a:r>
              <a:rPr lang="en-US" dirty="0" smtClean="0"/>
              <a:t>due process and equal </a:t>
            </a:r>
            <a:r>
              <a:rPr lang="en-US" dirty="0" smtClean="0"/>
              <a:t>protection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veryone </a:t>
            </a:r>
            <a:r>
              <a:rPr lang="en-US" dirty="0" smtClean="0"/>
              <a:t>is entitled to the same basic rights and the same fair procedures under the law. </a:t>
            </a:r>
          </a:p>
          <a:p>
            <a:r>
              <a:rPr lang="en-US" dirty="0" smtClean="0"/>
              <a:t>Forbids </a:t>
            </a:r>
            <a:r>
              <a:rPr lang="en-US" dirty="0" smtClean="0"/>
              <a:t>discrimination on the basis of sex and on the basis of physical or mental </a:t>
            </a:r>
            <a:r>
              <a:rPr lang="en-US" dirty="0" smtClean="0"/>
              <a:t>handicaps.</a:t>
            </a:r>
            <a:r>
              <a:rPr lang="en-US" dirty="0" smtClean="0"/>
              <a:t> 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right of eminent </a:t>
            </a:r>
            <a:r>
              <a:rPr lang="en-US" dirty="0" smtClean="0"/>
              <a:t>domain</a:t>
            </a:r>
          </a:p>
          <a:p>
            <a:pPr lvl="1"/>
            <a:r>
              <a:rPr lang="en-US" u="sng" dirty="0" smtClean="0"/>
              <a:t>Eminent </a:t>
            </a:r>
            <a:r>
              <a:rPr lang="en-US" u="sng" dirty="0" smtClean="0"/>
              <a:t>domain</a:t>
            </a:r>
            <a:r>
              <a:rPr lang="en-US" dirty="0" smtClean="0"/>
              <a:t> allows the government to purchase private property for public use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example, if a piece of land is needed to build a highway or a bridge to be used by all the people, the state has the right to buy the land for a fair price even if the owner does not want to sell the land.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2: Powers of the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II of the Illinois Constitution divides the state government into 3 branches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Legislative</a:t>
            </a:r>
          </a:p>
          <a:p>
            <a:pPr lvl="1"/>
            <a:r>
              <a:rPr lang="en-US" dirty="0" smtClean="0"/>
              <a:t>Executive</a:t>
            </a:r>
          </a:p>
          <a:p>
            <a:pPr lvl="1"/>
            <a:r>
              <a:rPr lang="en-US" dirty="0" smtClean="0"/>
              <a:t>Judicial</a:t>
            </a:r>
          </a:p>
          <a:p>
            <a:pPr lvl="2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These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branches or divisions are the same as the federal government. 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3:  Suffrage and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Sets </a:t>
            </a:r>
            <a:r>
              <a:rPr lang="en-US" dirty="0" smtClean="0"/>
              <a:t>up voting qualifications and </a:t>
            </a:r>
            <a:r>
              <a:rPr lang="en-US" dirty="0" smtClean="0"/>
              <a:t>election </a:t>
            </a:r>
            <a:r>
              <a:rPr lang="en-US" dirty="0" smtClean="0"/>
              <a:t>laws.  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vote a person must </a:t>
            </a:r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a U.S. </a:t>
            </a:r>
            <a:r>
              <a:rPr lang="en-US" dirty="0" smtClean="0"/>
              <a:t>citizen</a:t>
            </a:r>
          </a:p>
          <a:p>
            <a:pPr lvl="1"/>
            <a:r>
              <a:rPr lang="en-US" dirty="0" smtClean="0"/>
              <a:t>18 </a:t>
            </a:r>
            <a:r>
              <a:rPr lang="en-US" dirty="0" smtClean="0"/>
              <a:t>years </a:t>
            </a:r>
            <a:r>
              <a:rPr lang="en-US" dirty="0" smtClean="0"/>
              <a:t>old</a:t>
            </a:r>
          </a:p>
          <a:p>
            <a:pPr lvl="1"/>
            <a:r>
              <a:rPr lang="en-US" dirty="0" smtClean="0"/>
              <a:t>resident </a:t>
            </a:r>
            <a:r>
              <a:rPr lang="en-US" dirty="0" smtClean="0"/>
              <a:t>of Illinois for at least 30 days prior to the election.  </a:t>
            </a:r>
            <a:endParaRPr lang="en-US" dirty="0" smtClean="0"/>
          </a:p>
          <a:p>
            <a:pPr lvl="1"/>
            <a:r>
              <a:rPr lang="en-US" dirty="0" smtClean="0"/>
              <a:t>People </a:t>
            </a:r>
            <a:r>
              <a:rPr lang="en-US" dirty="0" smtClean="0"/>
              <a:t>must register to vote in the county they live.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4:  Legislative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rules for General Assembly divided into 2 houses:</a:t>
            </a:r>
          </a:p>
          <a:p>
            <a:pPr lvl="1"/>
            <a:r>
              <a:rPr lang="en-US" dirty="0" smtClean="0"/>
              <a:t>Senate (59 total senators)</a:t>
            </a:r>
          </a:p>
          <a:p>
            <a:pPr lvl="1"/>
            <a:r>
              <a:rPr lang="en-US" dirty="0" smtClean="0"/>
              <a:t>House of Representatives (118 total reps)</a:t>
            </a:r>
          </a:p>
          <a:p>
            <a:r>
              <a:rPr lang="en-US" dirty="0" smtClean="0"/>
              <a:t>Divides state into 59 legislative districts</a:t>
            </a:r>
          </a:p>
          <a:p>
            <a:pPr lvl="1"/>
            <a:r>
              <a:rPr lang="en-US" dirty="0" smtClean="0"/>
              <a:t>Every 10 years state must re-district based on census</a:t>
            </a:r>
          </a:p>
          <a:p>
            <a:pPr lvl="1"/>
            <a:r>
              <a:rPr lang="en-US" dirty="0" smtClean="0"/>
              <a:t>Must be compact, contiguous, and numbers in population</a:t>
            </a:r>
          </a:p>
          <a:p>
            <a:r>
              <a:rPr lang="en-US" dirty="0" smtClean="0"/>
              <a:t>States that officials are voted by the people</a:t>
            </a:r>
          </a:p>
          <a:p>
            <a:r>
              <a:rPr lang="en-US" dirty="0" smtClean="0"/>
              <a:t>Allow General Assembly to override a veto with a 3/5 (three-fifths) vote.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Branches of Government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4572000"/>
            <a:ext cx="3581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3200400" y="4724400"/>
            <a:ext cx="2895600" cy="12954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members of these branches are elected by the people of Illinois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5: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rules for Executive Branch</a:t>
            </a:r>
          </a:p>
          <a:p>
            <a:pPr lvl="1"/>
            <a:r>
              <a:rPr lang="en-US" dirty="0" smtClean="0"/>
              <a:t>6 officials (Gov, Lt. Gov, etc)</a:t>
            </a:r>
          </a:p>
          <a:p>
            <a:pPr lvl="1"/>
            <a:r>
              <a:rPr lang="en-US" dirty="0" smtClean="0"/>
              <a:t>Age and resident requirements</a:t>
            </a:r>
          </a:p>
          <a:p>
            <a:pPr lvl="1"/>
            <a:r>
              <a:rPr lang="en-US" dirty="0" smtClean="0"/>
              <a:t>Assigns duties of elected officials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3962400" y="4267200"/>
            <a:ext cx="5029200" cy="1981200"/>
          </a:xfrm>
          <a:prstGeom prst="cloudCallout">
            <a:avLst>
              <a:gd name="adj1" fmla="val -24749"/>
              <a:gd name="adj2" fmla="val -10081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 the faces or names of the officials like Gov. Pat Quinn and more…this is the article for those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6:  Judicial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Sets up the court system for Illinois</a:t>
            </a:r>
          </a:p>
          <a:p>
            <a:pPr lvl="1"/>
            <a:r>
              <a:rPr lang="en-US" dirty="0" smtClean="0"/>
              <a:t>Circuit courts have original jurisdiction in most cases</a:t>
            </a:r>
          </a:p>
          <a:p>
            <a:pPr lvl="1"/>
            <a:r>
              <a:rPr lang="en-US" dirty="0" smtClean="0"/>
              <a:t>Supreme Court has original jurisdiction in special cases (revenue, prohibition)</a:t>
            </a:r>
          </a:p>
          <a:p>
            <a:r>
              <a:rPr lang="en-US" dirty="0" smtClean="0"/>
              <a:t>Judge Qualifications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U.S. </a:t>
            </a:r>
            <a:r>
              <a:rPr lang="en-US" dirty="0" smtClean="0"/>
              <a:t>citizen</a:t>
            </a:r>
            <a:endParaRPr lang="en-US" dirty="0" smtClean="0"/>
          </a:p>
          <a:p>
            <a:pPr lvl="1"/>
            <a:r>
              <a:rPr lang="en-US" dirty="0" smtClean="0"/>
              <a:t>Licensed attorney in </a:t>
            </a:r>
            <a:r>
              <a:rPr lang="en-US" dirty="0" smtClean="0"/>
              <a:t>Illinois</a:t>
            </a:r>
            <a:endParaRPr lang="en-US" dirty="0" smtClean="0"/>
          </a:p>
          <a:p>
            <a:pPr lvl="1"/>
            <a:r>
              <a:rPr lang="en-US" dirty="0" smtClean="0"/>
              <a:t>Resident of circuit or district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7-8…know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7:  Local Government</a:t>
            </a:r>
          </a:p>
          <a:p>
            <a:pPr lvl="1"/>
            <a:r>
              <a:rPr lang="en-US" dirty="0" smtClean="0"/>
              <a:t>rules for local governments--for counties, townships, and  cities.  </a:t>
            </a:r>
            <a:endParaRPr lang="en-US" dirty="0" smtClean="0"/>
          </a:p>
          <a:p>
            <a:pPr lvl="1"/>
            <a:r>
              <a:rPr lang="en-US" dirty="0" smtClean="0"/>
              <a:t>Local </a:t>
            </a:r>
            <a:r>
              <a:rPr lang="en-US" dirty="0" smtClean="0"/>
              <a:t>governments are given limited powers to pass ordinances, or local laws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Article 8:  Finance</a:t>
            </a:r>
          </a:p>
          <a:p>
            <a:pPr lvl="1"/>
            <a:r>
              <a:rPr lang="en-US" dirty="0" smtClean="0"/>
              <a:t>states that public money and property can only be used for public purposes.  </a:t>
            </a:r>
            <a:endParaRPr lang="en-US" dirty="0" smtClean="0"/>
          </a:p>
          <a:p>
            <a:pPr lvl="1"/>
            <a:r>
              <a:rPr lang="en-US" dirty="0" smtClean="0"/>
              <a:t>explains </a:t>
            </a:r>
            <a:r>
              <a:rPr lang="en-US" dirty="0" smtClean="0"/>
              <a:t>how public funds are budgeted, spent and audited.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9-11…know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9:  Revenue</a:t>
            </a:r>
          </a:p>
          <a:p>
            <a:pPr lvl="1"/>
            <a:r>
              <a:rPr lang="en-US" dirty="0" smtClean="0"/>
              <a:t>describes how the state can collect money (revenue) from the people through taxes on property, income, and sales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Article 10:  Education</a:t>
            </a:r>
          </a:p>
          <a:p>
            <a:pPr lvl="1"/>
            <a:r>
              <a:rPr lang="en-US" dirty="0" smtClean="0"/>
              <a:t>provides for free public education for all Illinois residents through high school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Article 11:  Environment</a:t>
            </a:r>
          </a:p>
          <a:p>
            <a:pPr lvl="1"/>
            <a:r>
              <a:rPr lang="en-US" dirty="0" smtClean="0"/>
              <a:t>gives the General Assembly power to insure a healthy environment for Illinois residents.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12-13…know </a:t>
            </a:r>
            <a:r>
              <a:rPr lang="en-US" dirty="0" smtClean="0"/>
              <a:t>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12:  Militia</a:t>
            </a:r>
          </a:p>
          <a:p>
            <a:pPr lvl="1"/>
            <a:r>
              <a:rPr lang="en-US" dirty="0" smtClean="0"/>
              <a:t>allows the General Assembly to form a state militia (military force) made up of Illinois citizens.  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Governor acts as commander-in-chief of the state militia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Article 13:  General Provisions</a:t>
            </a:r>
          </a:p>
          <a:p>
            <a:pPr lvl="1"/>
            <a:r>
              <a:rPr lang="en-US" dirty="0" smtClean="0"/>
              <a:t>gives several rules for persons running or holding office in Illinois.  </a:t>
            </a:r>
            <a:endParaRPr lang="en-US" dirty="0" smtClean="0"/>
          </a:p>
          <a:p>
            <a:pPr lvl="1"/>
            <a:r>
              <a:rPr lang="en-US" dirty="0" smtClean="0"/>
              <a:t>states </a:t>
            </a:r>
            <a:r>
              <a:rPr lang="en-US" dirty="0" smtClean="0"/>
              <a:t>that public transportation is an essential public service, one which the General Assembly can spend public money on.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14:  Constitutional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Explains </a:t>
            </a:r>
            <a:r>
              <a:rPr lang="en-US" dirty="0" smtClean="0"/>
              <a:t>how the Illinois Constitution can be changed.  </a:t>
            </a:r>
            <a:endParaRPr lang="en-US" dirty="0" smtClean="0"/>
          </a:p>
          <a:p>
            <a:pPr lvl="1"/>
            <a:r>
              <a:rPr lang="en-US" dirty="0" smtClean="0"/>
              <a:t>Amendments </a:t>
            </a:r>
            <a:r>
              <a:rPr lang="en-US" dirty="0" smtClean="0"/>
              <a:t>to the Constitution may be proposed either by a Constitutional Convention or by the General Assembly.   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a Constitutional Convention is held to revise or amend the Constitution, a majority of Illinois voters must approve the changes.  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the amendments are proposed by the General Assembly, the amendments must be approved by three-fifths of the voters at the next general election.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Branch (General Assembly)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2 houses:</a:t>
            </a:r>
            <a:r>
              <a:rPr lang="en-US" dirty="0" smtClean="0"/>
              <a:t> Senate and House of Representatives</a:t>
            </a:r>
          </a:p>
          <a:p>
            <a:r>
              <a:rPr lang="en-US" dirty="0" smtClean="0"/>
              <a:t>Members represent the district that they live in.</a:t>
            </a:r>
          </a:p>
          <a:p>
            <a:r>
              <a:rPr lang="en-US" dirty="0" smtClean="0"/>
              <a:t>To become a member of this branch (Qualifications):</a:t>
            </a:r>
          </a:p>
          <a:p>
            <a:pPr lvl="1"/>
            <a:r>
              <a:rPr lang="en-US" dirty="0" smtClean="0"/>
              <a:t>At least 21 years old</a:t>
            </a:r>
          </a:p>
          <a:p>
            <a:pPr lvl="1"/>
            <a:r>
              <a:rPr lang="en-US" dirty="0" smtClean="0"/>
              <a:t>U.S. citizen</a:t>
            </a:r>
          </a:p>
          <a:p>
            <a:pPr lvl="1"/>
            <a:r>
              <a:rPr lang="en-US" dirty="0" smtClean="0"/>
              <a:t>Resident of the district for at least 2 years</a:t>
            </a:r>
          </a:p>
          <a:p>
            <a:r>
              <a:rPr lang="en-US" dirty="0" smtClean="0"/>
              <a:t>Term in office: 2 years (can be re-elected)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Legislative: Senate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59 senators</a:t>
            </a:r>
          </a:p>
          <a:p>
            <a:pPr lvl="1"/>
            <a:r>
              <a:rPr lang="en-US" dirty="0" smtClean="0"/>
              <a:t>One senator for each legislative district</a:t>
            </a:r>
          </a:p>
          <a:p>
            <a:r>
              <a:rPr lang="en-US" dirty="0" smtClean="0"/>
              <a:t>Joliet (43</a:t>
            </a:r>
            <a:r>
              <a:rPr lang="en-US" baseline="30000" dirty="0" smtClean="0"/>
              <a:t>rd</a:t>
            </a:r>
            <a:r>
              <a:rPr lang="en-US" dirty="0" smtClean="0"/>
              <a:t> district)</a:t>
            </a:r>
          </a:p>
          <a:p>
            <a:pPr lvl="1"/>
            <a:r>
              <a:rPr lang="en-US" dirty="0" smtClean="0"/>
              <a:t>Senator: A.J. </a:t>
            </a:r>
            <a:r>
              <a:rPr lang="en-US" dirty="0" err="1" smtClean="0"/>
              <a:t>Wilhelmi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953000" y="2895600"/>
            <a:ext cx="3733800" cy="2514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Remember Qualifications: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At least 21 years old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Live in district for 2 years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Be a United States citizen</a:t>
            </a:r>
            <a:endParaRPr lang="en-US" dirty="0"/>
          </a:p>
        </p:txBody>
      </p:sp>
      <p:pic>
        <p:nvPicPr>
          <p:cNvPr id="5" name="Picture 4" descr="AJ Wilhelmi (state senator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86199"/>
            <a:ext cx="3048000" cy="2226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Legislative: House of Representatives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97552"/>
          </a:xfrm>
        </p:spPr>
        <p:txBody>
          <a:bodyPr/>
          <a:lstStyle/>
          <a:p>
            <a:r>
              <a:rPr lang="en-US" dirty="0" smtClean="0"/>
              <a:t>118 Representatives: two from each legislative district (43</a:t>
            </a:r>
            <a:r>
              <a:rPr lang="en-US" baseline="30000" dirty="0" smtClean="0"/>
              <a:t>rd</a:t>
            </a:r>
            <a:r>
              <a:rPr lang="en-US" dirty="0" smtClean="0"/>
              <a:t> is split in 2 representative districts: 85</a:t>
            </a:r>
            <a:r>
              <a:rPr lang="en-US" baseline="30000" dirty="0" smtClean="0"/>
              <a:t>th</a:t>
            </a:r>
            <a:r>
              <a:rPr lang="en-US" dirty="0" smtClean="0"/>
              <a:t> and 86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(Joliet)</a:t>
            </a:r>
          </a:p>
          <a:p>
            <a:endParaRPr lang="en-US" dirty="0" smtClean="0"/>
          </a:p>
          <a:p>
            <a:r>
              <a:rPr lang="en-US" dirty="0" smtClean="0"/>
              <a:t>Joliet Legislative District 86 Rep:</a:t>
            </a:r>
          </a:p>
          <a:p>
            <a:pPr lvl="1"/>
            <a:r>
              <a:rPr lang="en-US" dirty="0" smtClean="0"/>
              <a:t>Jack McGuire- Democrat</a:t>
            </a:r>
          </a:p>
          <a:p>
            <a:endParaRPr lang="en-US" dirty="0"/>
          </a:p>
        </p:txBody>
      </p:sp>
      <p:pic>
        <p:nvPicPr>
          <p:cNvPr id="5" name="Picture 4" descr="Jack McGuire 86th distri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276600"/>
            <a:ext cx="2057400" cy="2981131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3352800" y="4267200"/>
            <a:ext cx="2971800" cy="1752600"/>
          </a:xfrm>
          <a:prstGeom prst="cloudCallout">
            <a:avLst>
              <a:gd name="adj1" fmla="val 76068"/>
              <a:gd name="adj2" fmla="val -7259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Remember:</a:t>
            </a:r>
          </a:p>
          <a:p>
            <a:pPr algn="ctr"/>
            <a:r>
              <a:rPr lang="en-US" sz="16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 only serve for 2 years…then I got to get elected again</a:t>
            </a:r>
            <a:endParaRPr lang="en-US" sz="1600" b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43</a:t>
            </a:r>
            <a:r>
              <a:rPr lang="en-US" u="sng" baseline="30000" dirty="0" smtClean="0"/>
              <a:t>rd</a:t>
            </a:r>
            <a:r>
              <a:rPr lang="en-US" u="sng" dirty="0" smtClean="0"/>
              <a:t> District</a:t>
            </a:r>
            <a:r>
              <a:rPr lang="en-US" dirty="0" smtClean="0"/>
              <a:t>: Reps from 85</a:t>
            </a:r>
            <a:r>
              <a:rPr lang="en-US" baseline="30000" dirty="0" smtClean="0"/>
              <a:t>th</a:t>
            </a:r>
            <a:r>
              <a:rPr lang="en-US" dirty="0" smtClean="0"/>
              <a:t> and 86th</a:t>
            </a:r>
            <a:endParaRPr lang="en-US" dirty="0"/>
          </a:p>
        </p:txBody>
      </p:sp>
      <p:pic>
        <p:nvPicPr>
          <p:cNvPr id="4" name="Content Placeholder 3" descr="map of 43rd distric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44978" y="1527175"/>
            <a:ext cx="3417532" cy="4572000"/>
          </a:xfrm>
        </p:spPr>
      </p:pic>
      <p:pic>
        <p:nvPicPr>
          <p:cNvPr id="6" name="Picture 5" descr="Emily McAsey 85th di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1422400" cy="213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114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Emily </a:t>
            </a:r>
            <a:r>
              <a:rPr lang="en-US" dirty="0" err="1" smtClean="0"/>
              <a:t>McAsey</a:t>
            </a:r>
            <a:r>
              <a:rPr lang="en-US" dirty="0" smtClean="0"/>
              <a:t>-D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3124200"/>
            <a:ext cx="3352800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Jack McGuire 86th distric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3657600"/>
            <a:ext cx="1400175" cy="2028825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5257800" y="4572000"/>
            <a:ext cx="2057400" cy="100013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62800" y="579120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 McGuire- D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05000" y="914400"/>
            <a:ext cx="2819400" cy="1066800"/>
          </a:xfrm>
          <a:prstGeom prst="straightConnector1">
            <a:avLst/>
          </a:prstGeom>
          <a:ln w="635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905000" y="914400"/>
            <a:ext cx="1905000" cy="3505200"/>
          </a:xfrm>
          <a:prstGeom prst="straightConnector1">
            <a:avLst/>
          </a:prstGeom>
          <a:ln w="635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 elected officials</a:t>
            </a:r>
          </a:p>
          <a:p>
            <a:r>
              <a:rPr lang="en-US" dirty="0" smtClean="0"/>
              <a:t>Serve four years</a:t>
            </a:r>
          </a:p>
          <a:p>
            <a:r>
              <a:rPr lang="en-US" dirty="0" smtClean="0"/>
              <a:t>Qualifications to be a member</a:t>
            </a:r>
          </a:p>
          <a:p>
            <a:pPr lvl="1"/>
            <a:r>
              <a:rPr lang="en-US" dirty="0" smtClean="0"/>
              <a:t>At least 25 years old</a:t>
            </a:r>
          </a:p>
          <a:p>
            <a:pPr lvl="1"/>
            <a:r>
              <a:rPr lang="en-US" dirty="0" smtClean="0"/>
              <a:t>U.S. citizen</a:t>
            </a:r>
          </a:p>
          <a:p>
            <a:pPr lvl="1"/>
            <a:r>
              <a:rPr lang="en-US" dirty="0" smtClean="0"/>
              <a:t>Resident of Illinois for at least 3 years</a:t>
            </a:r>
            <a:endParaRPr lang="en-US" dirty="0"/>
          </a:p>
        </p:txBody>
      </p:sp>
      <p:sp>
        <p:nvSpPr>
          <p:cNvPr id="4" name="Up Ribbon 3"/>
          <p:cNvSpPr/>
          <p:nvPr/>
        </p:nvSpPr>
        <p:spPr>
          <a:xfrm>
            <a:off x="2133600" y="4495800"/>
            <a:ext cx="4953000" cy="1447800"/>
          </a:xfrm>
          <a:prstGeom prst="ribbon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Voted by the people of Illinois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6400800" y="1752600"/>
            <a:ext cx="2286000" cy="1600200"/>
          </a:xfrm>
          <a:prstGeom prst="cloudCallout">
            <a:avLst>
              <a:gd name="adj1" fmla="val -78064"/>
              <a:gd name="adj2" fmla="val -1027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Remember</a:t>
            </a:r>
            <a:r>
              <a:rPr lang="en-US" dirty="0" smtClean="0"/>
              <a:t> carry out the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 Members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Branch Members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292</TotalTime>
  <Words>1001</Words>
  <Application>Microsoft Office PowerPoint</Application>
  <PresentationFormat>On-screen Show (4:3)</PresentationFormat>
  <Paragraphs>178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Illinois State Constitution</vt:lpstr>
      <vt:lpstr>3 Branches of Government</vt:lpstr>
      <vt:lpstr>Legislative Branch (General Assembly)</vt:lpstr>
      <vt:lpstr>Legislative: Senate</vt:lpstr>
      <vt:lpstr>Legislative: House of Representatives</vt:lpstr>
      <vt:lpstr>43rd District: Reps from 85th and 86th</vt:lpstr>
      <vt:lpstr>Executive Branch</vt:lpstr>
      <vt:lpstr>Executive Branch Members</vt:lpstr>
      <vt:lpstr>Executive Branch Members</vt:lpstr>
      <vt:lpstr>Judicial Branch</vt:lpstr>
      <vt:lpstr>Judicial Branch: Supreme Court and Appellate Courts</vt:lpstr>
      <vt:lpstr>Judicial Branch:  District Courts</vt:lpstr>
      <vt:lpstr>Illinois Facts</vt:lpstr>
      <vt:lpstr>Preamble</vt:lpstr>
      <vt:lpstr>Article 1:  Bill of Rights</vt:lpstr>
      <vt:lpstr>Article 1: Bill of Rights (cont.)</vt:lpstr>
      <vt:lpstr>Article 2: Powers of the State</vt:lpstr>
      <vt:lpstr>Article 3:  Suffrage and Election</vt:lpstr>
      <vt:lpstr>Article 4:  Legislative Department</vt:lpstr>
      <vt:lpstr>Article 5: Executive Branch</vt:lpstr>
      <vt:lpstr>Article 6:  Judicial Branch</vt:lpstr>
      <vt:lpstr>Articles 7-8…know them</vt:lpstr>
      <vt:lpstr>Articles 9-11…know them</vt:lpstr>
      <vt:lpstr>Articles 12-13…know them</vt:lpstr>
      <vt:lpstr>Article 14:  Constitutional Revision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State Constitution</dc:title>
  <dc:creator>Dan Wikert</dc:creator>
  <cp:lastModifiedBy>Dan Wikert</cp:lastModifiedBy>
  <cp:revision>30</cp:revision>
  <dcterms:created xsi:type="dcterms:W3CDTF">2012-04-09T15:13:46Z</dcterms:created>
  <dcterms:modified xsi:type="dcterms:W3CDTF">2012-04-09T20:05:48Z</dcterms:modified>
</cp:coreProperties>
</file>