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A193D6A-C51E-42CD-BEDE-95B6D8B79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5C6F2-F30E-48C9-B9E0-1B71CB8DA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806F1-6431-418B-B02F-A65F24489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DA7B5C-97A2-4E49-BB67-018611BD5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087BECC-17B0-4999-B844-712CA053B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61470F-A131-4959-A00A-BC237AFBD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966E81-ACC5-4B39-AE57-AD5593310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1B2051-ABA0-4AB1-A2ED-6C3558D3B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7AF6F-1A09-4B44-A118-527CD22D4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D236CFB-60D0-4D95-AF18-FDAA51E66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B405BDA-084D-43B1-AA7B-D790EAA17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804CFD7-D772-4446-8DBE-A63175222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0" r:id="rId7"/>
    <p:sldLayoutId id="2147483689" r:id="rId8"/>
    <p:sldLayoutId id="2147483690" r:id="rId9"/>
    <p:sldLayoutId id="2147483681" r:id="rId10"/>
    <p:sldLayoutId id="2147483682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In the Trenches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World War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Page 28-35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would the German army accomplish by defeating the French army in Verdun?</a:t>
            </a:r>
          </a:p>
          <a:p>
            <a:r>
              <a:rPr lang="en-US" smtClean="0"/>
              <a:t>How did “tunnelers” change geography in Europe?  hint:  mines</a:t>
            </a:r>
          </a:p>
          <a:p>
            <a:r>
              <a:rPr lang="en-US" smtClean="0"/>
              <a:t>What happened at Cambrai?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Page 36-39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did the U.S. join the war?</a:t>
            </a:r>
          </a:p>
          <a:p>
            <a:endParaRPr lang="en-US" smtClean="0"/>
          </a:p>
          <a:p>
            <a:r>
              <a:rPr lang="en-US" smtClean="0"/>
              <a:t>What happened when the soviets led Russia to a truce with Germany?</a:t>
            </a:r>
          </a:p>
          <a:p>
            <a:endParaRPr lang="en-US" smtClean="0"/>
          </a:p>
          <a:p>
            <a:r>
              <a:rPr lang="en-US" smtClean="0"/>
              <a:t>List 4 events that led to Germany’s defeat in the war: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Page 40-41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 3 sentences or more, explain the affects of the war (deaths, agreements, Germany’s future)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Page 4-5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feel being the first person out of the trench?</a:t>
            </a:r>
          </a:p>
          <a:p>
            <a:r>
              <a:rPr lang="en-US" dirty="0" smtClean="0"/>
              <a:t>What about the last person?</a:t>
            </a:r>
          </a:p>
          <a:p>
            <a:endParaRPr lang="en-US" dirty="0" smtClean="0"/>
          </a:p>
          <a:p>
            <a:r>
              <a:rPr lang="en-US" dirty="0" smtClean="0"/>
              <a:t>What do you think it is like in the trenches?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is no man’s land like?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Page 6-7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Looking at the map, who do you think will win World War I?  Why?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War fever?  What is so exciting about war back then?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Page 8-9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List at least 3 causes for the war:</a:t>
            </a:r>
          </a:p>
          <a:p>
            <a:pPr lvl="1"/>
            <a:r>
              <a:rPr lang="en-US" smtClean="0"/>
              <a:t>1.</a:t>
            </a:r>
          </a:p>
          <a:p>
            <a:pPr lvl="1"/>
            <a:r>
              <a:rPr lang="en-US" smtClean="0"/>
              <a:t>2.</a:t>
            </a:r>
          </a:p>
          <a:p>
            <a:pPr lvl="1"/>
            <a:r>
              <a:rPr lang="en-US" smtClean="0"/>
              <a:t>3.</a:t>
            </a:r>
          </a:p>
          <a:p>
            <a:pPr lvl="1"/>
            <a:endParaRPr lang="en-US" smtClean="0"/>
          </a:p>
          <a:p>
            <a:r>
              <a:rPr lang="en-US" smtClean="0"/>
              <a:t>Which do you think is the most important cause and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Page 10-11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Explain the Western Front and its importance in the war.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Page 12-17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were trenches built and maintained?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Who had better trenches and explain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Page 18-19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 you feel that a soldier is a traitor if they didn’t fight on Christmas Day?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Would you have joined the truce for Christmas Day?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Page 20-23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Would you have shot yourself in a place that wouldn’t kill you to avoid being in the war?</a:t>
            </a:r>
          </a:p>
          <a:p>
            <a:endParaRPr lang="en-US" smtClean="0"/>
          </a:p>
          <a:p>
            <a:r>
              <a:rPr lang="en-US" smtClean="0"/>
              <a:t>Where would you shoot?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Page 24-27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Was Germany’s “Western Front” successful?  Why or why not?</a:t>
            </a:r>
          </a:p>
          <a:p>
            <a:r>
              <a:rPr lang="en-US" smtClean="0"/>
              <a:t>List 2 other areas that had battles</a:t>
            </a:r>
          </a:p>
          <a:p>
            <a:r>
              <a:rPr lang="en-US" smtClean="0"/>
              <a:t>Use 2 ideas that explain who won the battle of Gallipoli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724</TotalTime>
  <Words>315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In the Trenches</vt:lpstr>
      <vt:lpstr>Page 4-5</vt:lpstr>
      <vt:lpstr>Page 6-7</vt:lpstr>
      <vt:lpstr>Page 8-9</vt:lpstr>
      <vt:lpstr>Page 10-11</vt:lpstr>
      <vt:lpstr>Page 12-17</vt:lpstr>
      <vt:lpstr>Page 18-19</vt:lpstr>
      <vt:lpstr>Page 20-23</vt:lpstr>
      <vt:lpstr>Page 24-27</vt:lpstr>
      <vt:lpstr>Page 28-35</vt:lpstr>
      <vt:lpstr>Page 36-39</vt:lpstr>
      <vt:lpstr>Page 40-41</vt:lpstr>
    </vt:vector>
  </TitlesOfParts>
  <Company>Joliet Public Schools District 86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Page 4-5</dc:title>
  <dc:creator>User</dc:creator>
  <cp:lastModifiedBy>Dan Wikert</cp:lastModifiedBy>
  <cp:revision>12</cp:revision>
  <dcterms:created xsi:type="dcterms:W3CDTF">2009-11-18T18:18:44Z</dcterms:created>
  <dcterms:modified xsi:type="dcterms:W3CDTF">2010-11-04T03:29:40Z</dcterms:modified>
</cp:coreProperties>
</file>